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handoutMasterIdLst>
    <p:handoutMasterId r:id="rId35"/>
  </p:handoutMasterIdLst>
  <p:sldIdLst>
    <p:sldId id="305" r:id="rId2"/>
    <p:sldId id="283" r:id="rId3"/>
    <p:sldId id="308" r:id="rId4"/>
    <p:sldId id="309" r:id="rId5"/>
    <p:sldId id="307" r:id="rId6"/>
    <p:sldId id="310" r:id="rId7"/>
    <p:sldId id="284" r:id="rId8"/>
    <p:sldId id="269" r:id="rId9"/>
    <p:sldId id="312" r:id="rId10"/>
    <p:sldId id="313" r:id="rId11"/>
    <p:sldId id="314" r:id="rId12"/>
    <p:sldId id="315" r:id="rId13"/>
    <p:sldId id="311" r:id="rId14"/>
    <p:sldId id="285" r:id="rId15"/>
    <p:sldId id="287" r:id="rId16"/>
    <p:sldId id="288" r:id="rId17"/>
    <p:sldId id="289" r:id="rId18"/>
    <p:sldId id="316" r:id="rId19"/>
    <p:sldId id="256" r:id="rId20"/>
    <p:sldId id="318" r:id="rId21"/>
    <p:sldId id="319" r:id="rId22"/>
    <p:sldId id="290" r:id="rId23"/>
    <p:sldId id="291" r:id="rId24"/>
    <p:sldId id="320" r:id="rId25"/>
    <p:sldId id="292" r:id="rId26"/>
    <p:sldId id="293" r:id="rId27"/>
    <p:sldId id="321" r:id="rId28"/>
    <p:sldId id="294" r:id="rId29"/>
    <p:sldId id="295" r:id="rId30"/>
    <p:sldId id="296" r:id="rId31"/>
    <p:sldId id="297" r:id="rId32"/>
    <p:sldId id="30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D2AB"/>
    <a:srgbClr val="094495"/>
    <a:srgbClr val="00AAE2"/>
    <a:srgbClr val="0082D2"/>
    <a:srgbClr val="00D8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06"/>
    <p:restoredTop sz="72339"/>
  </p:normalViewPr>
  <p:slideViewPr>
    <p:cSldViewPr snapToGrid="0" snapToObjects="1">
      <p:cViewPr varScale="1">
        <p:scale>
          <a:sx n="69" d="100"/>
          <a:sy n="69" d="100"/>
        </p:scale>
        <p:origin x="2144" y="184"/>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E55353-F884-B044-B03B-3AB47D8EB824}" type="doc">
      <dgm:prSet loTypeId="urn:microsoft.com/office/officeart/2005/8/layout/lProcess1" loCatId="" qsTypeId="urn:microsoft.com/office/officeart/2005/8/quickstyle/simple4" qsCatId="simple" csTypeId="urn:microsoft.com/office/officeart/2005/8/colors/accent1_2" csCatId="accent1" phldr="1"/>
      <dgm:spPr/>
      <dgm:t>
        <a:bodyPr/>
        <a:lstStyle/>
        <a:p>
          <a:endParaRPr lang="en-US"/>
        </a:p>
      </dgm:t>
    </dgm:pt>
    <dgm:pt modelId="{2D5B667A-8380-1A4F-8046-5DE809A1A981}">
      <dgm:prSet phldrT="[Text]" custT="1"/>
      <dgm:spPr>
        <a:solidFill>
          <a:srgbClr val="0082D2"/>
        </a:solidFill>
      </dgm:spPr>
      <dgm:t>
        <a:bodyPr/>
        <a:lstStyle/>
        <a:p>
          <a:r>
            <a:rPr lang="en-US" sz="1400" b="0" i="0" dirty="0">
              <a:solidFill>
                <a:schemeClr val="bg1"/>
              </a:solidFill>
              <a:latin typeface="Arial" charset="0"/>
              <a:ea typeface="Arial" charset="0"/>
              <a:cs typeface="Arial" charset="0"/>
            </a:rPr>
            <a:t>Acquisition Planning </a:t>
          </a:r>
        </a:p>
      </dgm:t>
    </dgm:pt>
    <dgm:pt modelId="{2A296D9C-FAB2-B345-BB8B-35D3FCF4B38D}" type="parTrans" cxnId="{5E8EA702-1677-EC45-8508-3E68D844F82D}">
      <dgm:prSet/>
      <dgm:spPr/>
      <dgm:t>
        <a:bodyPr/>
        <a:lstStyle/>
        <a:p>
          <a:endParaRPr lang="en-US"/>
        </a:p>
      </dgm:t>
    </dgm:pt>
    <dgm:pt modelId="{7E898E4E-FBD7-4045-B036-62D804AD5D92}" type="sibTrans" cxnId="{5E8EA702-1677-EC45-8508-3E68D844F82D}">
      <dgm:prSet/>
      <dgm:spPr/>
      <dgm:t>
        <a:bodyPr/>
        <a:lstStyle/>
        <a:p>
          <a:endParaRPr lang="en-US"/>
        </a:p>
      </dgm:t>
    </dgm:pt>
    <dgm:pt modelId="{E04BD773-0A12-1345-BE97-E1A8831E07BD}">
      <dgm:prSet phldrT="[Text]" custT="1"/>
      <dgm:spPr/>
      <dgm:t>
        <a:bodyPr/>
        <a:lstStyle/>
        <a:p>
          <a:r>
            <a:rPr lang="en-US" sz="1400" b="0" i="0" dirty="0">
              <a:solidFill>
                <a:schemeClr val="tx1"/>
              </a:solidFill>
              <a:latin typeface="Arial" charset="0"/>
              <a:ea typeface="Arial" charset="0"/>
              <a:cs typeface="Arial" charset="0"/>
            </a:rPr>
            <a:t>required for all TO</a:t>
          </a:r>
        </a:p>
      </dgm:t>
    </dgm:pt>
    <dgm:pt modelId="{34D1A1E8-5E93-F742-8B69-8ED8089F2520}" type="parTrans" cxnId="{C11709DA-1032-094B-8DCC-E3E221BE8E0F}">
      <dgm:prSet/>
      <dgm:spPr/>
      <dgm:t>
        <a:bodyPr/>
        <a:lstStyle/>
        <a:p>
          <a:endParaRPr lang="en-US"/>
        </a:p>
      </dgm:t>
    </dgm:pt>
    <dgm:pt modelId="{617D5F2D-E1EA-D843-A300-165A4D353CD5}" type="sibTrans" cxnId="{C11709DA-1032-094B-8DCC-E3E221BE8E0F}">
      <dgm:prSet/>
      <dgm:spPr/>
      <dgm:t>
        <a:bodyPr/>
        <a:lstStyle/>
        <a:p>
          <a:endParaRPr lang="en-US"/>
        </a:p>
      </dgm:t>
    </dgm:pt>
    <dgm:pt modelId="{0F6C4E1C-3FD7-B54B-9035-631CA65086F0}">
      <dgm:prSet phldrT="[Text]" custT="1"/>
      <dgm:spPr>
        <a:solidFill>
          <a:srgbClr val="0082D2"/>
        </a:solidFill>
      </dgm:spPr>
      <dgm:t>
        <a:bodyPr/>
        <a:lstStyle/>
        <a:p>
          <a:r>
            <a:rPr lang="en-US" sz="1400" b="0" i="0" dirty="0">
              <a:solidFill>
                <a:schemeClr val="bg1"/>
              </a:solidFill>
              <a:latin typeface="Arial" charset="0"/>
              <a:ea typeface="Arial" charset="0"/>
              <a:cs typeface="Arial" charset="0"/>
            </a:rPr>
            <a:t>Socio-Economic Goals and Small Business Participation</a:t>
          </a:r>
        </a:p>
      </dgm:t>
    </dgm:pt>
    <dgm:pt modelId="{C8C84B54-8C26-0B43-9976-BFD48EA6A9F8}" type="parTrans" cxnId="{AF3624C5-DD54-2340-80EB-4B1B526D7BA6}">
      <dgm:prSet/>
      <dgm:spPr/>
      <dgm:t>
        <a:bodyPr/>
        <a:lstStyle/>
        <a:p>
          <a:endParaRPr lang="en-US"/>
        </a:p>
      </dgm:t>
    </dgm:pt>
    <dgm:pt modelId="{1DE49C4A-4BF3-964E-9539-3E146DCFCDC2}" type="sibTrans" cxnId="{AF3624C5-DD54-2340-80EB-4B1B526D7BA6}">
      <dgm:prSet/>
      <dgm:spPr/>
      <dgm:t>
        <a:bodyPr/>
        <a:lstStyle/>
        <a:p>
          <a:endParaRPr lang="en-US"/>
        </a:p>
      </dgm:t>
    </dgm:pt>
    <dgm:pt modelId="{69B9BE24-084A-EA4B-BE50-CA146D36CB09}">
      <dgm:prSet custT="1"/>
      <dgm:spPr>
        <a:solidFill>
          <a:srgbClr val="0082D2"/>
        </a:solidFill>
      </dgm:spPr>
      <dgm:t>
        <a:bodyPr/>
        <a:lstStyle/>
        <a:p>
          <a:r>
            <a:rPr lang="en-US" sz="1400" b="0" i="0" dirty="0">
              <a:latin typeface="Arial" charset="0"/>
              <a:ea typeface="Arial" charset="0"/>
              <a:cs typeface="Arial" charset="0"/>
            </a:rPr>
            <a:t>Product and Service Codes (PSC)</a:t>
          </a:r>
        </a:p>
      </dgm:t>
    </dgm:pt>
    <dgm:pt modelId="{0564F05F-FD01-B64D-B956-636657DD7118}" type="parTrans" cxnId="{8266D8FF-008E-0F4B-96DA-830CA5FB6EA1}">
      <dgm:prSet/>
      <dgm:spPr/>
      <dgm:t>
        <a:bodyPr/>
        <a:lstStyle/>
        <a:p>
          <a:endParaRPr lang="en-US"/>
        </a:p>
      </dgm:t>
    </dgm:pt>
    <dgm:pt modelId="{1B844D1F-204E-8F42-B378-C24129CFEA27}" type="sibTrans" cxnId="{8266D8FF-008E-0F4B-96DA-830CA5FB6EA1}">
      <dgm:prSet/>
      <dgm:spPr/>
      <dgm:t>
        <a:bodyPr/>
        <a:lstStyle/>
        <a:p>
          <a:endParaRPr lang="en-US"/>
        </a:p>
      </dgm:t>
    </dgm:pt>
    <dgm:pt modelId="{285CD1B5-898A-C148-8879-87D5BE14945A}">
      <dgm:prSet custT="1"/>
      <dgm:spPr/>
      <dgm:t>
        <a:bodyPr/>
        <a:lstStyle/>
        <a:p>
          <a:r>
            <a:rPr lang="en-US" sz="1400" b="0" i="0" dirty="0">
              <a:latin typeface="Arial" charset="0"/>
              <a:ea typeface="Arial" charset="0"/>
              <a:cs typeface="Arial" charset="0"/>
            </a:rPr>
            <a:t>R - Professional, Administrative and Management Support Services</a:t>
          </a:r>
        </a:p>
      </dgm:t>
    </dgm:pt>
    <dgm:pt modelId="{BDE59C04-17FD-3F4F-B968-997B1EF3E728}" type="parTrans" cxnId="{D9A469B1-3F13-B14B-BE86-447953F43950}">
      <dgm:prSet/>
      <dgm:spPr/>
      <dgm:t>
        <a:bodyPr/>
        <a:lstStyle/>
        <a:p>
          <a:endParaRPr lang="en-US"/>
        </a:p>
      </dgm:t>
    </dgm:pt>
    <dgm:pt modelId="{AC8C804D-4684-254D-A6A8-366346125977}" type="sibTrans" cxnId="{D9A469B1-3F13-B14B-BE86-447953F43950}">
      <dgm:prSet/>
      <dgm:spPr/>
      <dgm:t>
        <a:bodyPr/>
        <a:lstStyle/>
        <a:p>
          <a:endParaRPr lang="en-US"/>
        </a:p>
      </dgm:t>
    </dgm:pt>
    <dgm:pt modelId="{D267F4E6-D59C-7147-9A42-F1915E2A3577}">
      <dgm:prSet custT="1"/>
      <dgm:spPr/>
      <dgm:t>
        <a:bodyPr/>
        <a:lstStyle/>
        <a:p>
          <a:r>
            <a:rPr lang="en-US" sz="1400" b="0" i="0" dirty="0">
              <a:latin typeface="Arial" charset="0"/>
              <a:ea typeface="Arial" charset="0"/>
              <a:cs typeface="Arial" charset="0"/>
            </a:rPr>
            <a:t>Ordering offices may use any appropriate PSC code that relates to the individual task areas required</a:t>
          </a:r>
        </a:p>
      </dgm:t>
    </dgm:pt>
    <dgm:pt modelId="{0B83E9E5-CF07-AF4C-A37C-E8577E0BD86E}" type="parTrans" cxnId="{C168AD4F-98C8-E049-B54A-01252027F556}">
      <dgm:prSet/>
      <dgm:spPr/>
      <dgm:t>
        <a:bodyPr/>
        <a:lstStyle/>
        <a:p>
          <a:endParaRPr lang="en-US"/>
        </a:p>
      </dgm:t>
    </dgm:pt>
    <dgm:pt modelId="{09C26BAC-2755-4946-8711-33D56BBA9C86}" type="sibTrans" cxnId="{C168AD4F-98C8-E049-B54A-01252027F556}">
      <dgm:prSet/>
      <dgm:spPr/>
      <dgm:t>
        <a:bodyPr/>
        <a:lstStyle/>
        <a:p>
          <a:endParaRPr lang="en-US"/>
        </a:p>
      </dgm:t>
    </dgm:pt>
    <dgm:pt modelId="{9918F673-381A-7146-8D7D-2DA7F8B53CB3}" type="pres">
      <dgm:prSet presAssocID="{B8E55353-F884-B044-B03B-3AB47D8EB824}" presName="Name0" presStyleCnt="0">
        <dgm:presLayoutVars>
          <dgm:dir/>
          <dgm:animLvl val="lvl"/>
          <dgm:resizeHandles val="exact"/>
        </dgm:presLayoutVars>
      </dgm:prSet>
      <dgm:spPr/>
    </dgm:pt>
    <dgm:pt modelId="{4C94E85A-E3B8-DC4E-9F9D-A709DE858606}" type="pres">
      <dgm:prSet presAssocID="{2D5B667A-8380-1A4F-8046-5DE809A1A981}" presName="vertFlow" presStyleCnt="0"/>
      <dgm:spPr/>
    </dgm:pt>
    <dgm:pt modelId="{965465EF-B172-8B4F-8BB4-EB20F7E59944}" type="pres">
      <dgm:prSet presAssocID="{2D5B667A-8380-1A4F-8046-5DE809A1A981}" presName="header" presStyleLbl="node1" presStyleIdx="0" presStyleCnt="3"/>
      <dgm:spPr/>
    </dgm:pt>
    <dgm:pt modelId="{C74A60BE-9136-1A43-A7BD-EE3B56DB91CE}" type="pres">
      <dgm:prSet presAssocID="{34D1A1E8-5E93-F742-8B69-8ED8089F2520}" presName="parTrans" presStyleLbl="sibTrans2D1" presStyleIdx="0" presStyleCnt="3"/>
      <dgm:spPr/>
    </dgm:pt>
    <dgm:pt modelId="{058FCD62-761D-6F45-831B-24FFAD9C33FC}" type="pres">
      <dgm:prSet presAssocID="{E04BD773-0A12-1345-BE97-E1A8831E07BD}" presName="child" presStyleLbl="alignAccFollowNode1" presStyleIdx="0" presStyleCnt="3">
        <dgm:presLayoutVars>
          <dgm:chMax val="0"/>
          <dgm:bulletEnabled val="1"/>
        </dgm:presLayoutVars>
      </dgm:prSet>
      <dgm:spPr/>
    </dgm:pt>
    <dgm:pt modelId="{DDD7FDB9-AB5C-BD49-BFAC-B89EB99FAC8D}" type="pres">
      <dgm:prSet presAssocID="{2D5B667A-8380-1A4F-8046-5DE809A1A981}" presName="hSp" presStyleCnt="0"/>
      <dgm:spPr/>
    </dgm:pt>
    <dgm:pt modelId="{94F0B7A4-640D-7448-A5D7-4F8BABB6B3CA}" type="pres">
      <dgm:prSet presAssocID="{0F6C4E1C-3FD7-B54B-9035-631CA65086F0}" presName="vertFlow" presStyleCnt="0"/>
      <dgm:spPr/>
    </dgm:pt>
    <dgm:pt modelId="{6EC7EDD2-448D-074C-98B1-3E802F895189}" type="pres">
      <dgm:prSet presAssocID="{0F6C4E1C-3FD7-B54B-9035-631CA65086F0}" presName="header" presStyleLbl="node1" presStyleIdx="1" presStyleCnt="3"/>
      <dgm:spPr/>
    </dgm:pt>
    <dgm:pt modelId="{25497A84-BDDE-7149-8863-D7A9CE857214}" type="pres">
      <dgm:prSet presAssocID="{0F6C4E1C-3FD7-B54B-9035-631CA65086F0}" presName="hSp" presStyleCnt="0"/>
      <dgm:spPr/>
    </dgm:pt>
    <dgm:pt modelId="{9D0C62BF-F4F8-014F-84D5-3A5153199A90}" type="pres">
      <dgm:prSet presAssocID="{69B9BE24-084A-EA4B-BE50-CA146D36CB09}" presName="vertFlow" presStyleCnt="0"/>
      <dgm:spPr/>
    </dgm:pt>
    <dgm:pt modelId="{07A8BFB2-5538-144C-BE5E-050F2AADB1A1}" type="pres">
      <dgm:prSet presAssocID="{69B9BE24-084A-EA4B-BE50-CA146D36CB09}" presName="header" presStyleLbl="node1" presStyleIdx="2" presStyleCnt="3"/>
      <dgm:spPr/>
    </dgm:pt>
    <dgm:pt modelId="{48D0B5FA-33C8-FD4C-9505-5AE7D9475313}" type="pres">
      <dgm:prSet presAssocID="{BDE59C04-17FD-3F4F-B968-997B1EF3E728}" presName="parTrans" presStyleLbl="sibTrans2D1" presStyleIdx="1" presStyleCnt="3"/>
      <dgm:spPr/>
    </dgm:pt>
    <dgm:pt modelId="{B4917EF5-80A7-394F-87A4-43B4B7E90AA9}" type="pres">
      <dgm:prSet presAssocID="{285CD1B5-898A-C148-8879-87D5BE14945A}" presName="child" presStyleLbl="alignAccFollowNode1" presStyleIdx="1" presStyleCnt="3">
        <dgm:presLayoutVars>
          <dgm:chMax val="0"/>
          <dgm:bulletEnabled val="1"/>
        </dgm:presLayoutVars>
      </dgm:prSet>
      <dgm:spPr/>
    </dgm:pt>
    <dgm:pt modelId="{30E2A3E0-9909-074C-BDC9-4D677BB74C60}" type="pres">
      <dgm:prSet presAssocID="{AC8C804D-4684-254D-A6A8-366346125977}" presName="sibTrans" presStyleLbl="sibTrans2D1" presStyleIdx="2" presStyleCnt="3"/>
      <dgm:spPr/>
    </dgm:pt>
    <dgm:pt modelId="{363DE6B4-74F5-4646-A6A0-4B7D3B61925E}" type="pres">
      <dgm:prSet presAssocID="{D267F4E6-D59C-7147-9A42-F1915E2A3577}" presName="child" presStyleLbl="alignAccFollowNode1" presStyleIdx="2" presStyleCnt="3">
        <dgm:presLayoutVars>
          <dgm:chMax val="0"/>
          <dgm:bulletEnabled val="1"/>
        </dgm:presLayoutVars>
      </dgm:prSet>
      <dgm:spPr/>
    </dgm:pt>
  </dgm:ptLst>
  <dgm:cxnLst>
    <dgm:cxn modelId="{5E8EA702-1677-EC45-8508-3E68D844F82D}" srcId="{B8E55353-F884-B044-B03B-3AB47D8EB824}" destId="{2D5B667A-8380-1A4F-8046-5DE809A1A981}" srcOrd="0" destOrd="0" parTransId="{2A296D9C-FAB2-B345-BB8B-35D3FCF4B38D}" sibTransId="{7E898E4E-FBD7-4045-B036-62D804AD5D92}"/>
    <dgm:cxn modelId="{A2F3F414-F641-254B-86B5-C4A5655B6A27}" type="presOf" srcId="{285CD1B5-898A-C148-8879-87D5BE14945A}" destId="{B4917EF5-80A7-394F-87A4-43B4B7E90AA9}" srcOrd="0" destOrd="0" presId="urn:microsoft.com/office/officeart/2005/8/layout/lProcess1"/>
    <dgm:cxn modelId="{55459932-1A3D-9A4B-8126-2C550E1F0625}" type="presOf" srcId="{2D5B667A-8380-1A4F-8046-5DE809A1A981}" destId="{965465EF-B172-8B4F-8BB4-EB20F7E59944}" srcOrd="0" destOrd="0" presId="urn:microsoft.com/office/officeart/2005/8/layout/lProcess1"/>
    <dgm:cxn modelId="{C168AD4F-98C8-E049-B54A-01252027F556}" srcId="{69B9BE24-084A-EA4B-BE50-CA146D36CB09}" destId="{D267F4E6-D59C-7147-9A42-F1915E2A3577}" srcOrd="1" destOrd="0" parTransId="{0B83E9E5-CF07-AF4C-A37C-E8577E0BD86E}" sibTransId="{09C26BAC-2755-4946-8711-33D56BBA9C86}"/>
    <dgm:cxn modelId="{5EF42667-2A51-3E44-BEF7-806A06B6228D}" type="presOf" srcId="{E04BD773-0A12-1345-BE97-E1A8831E07BD}" destId="{058FCD62-761D-6F45-831B-24FFAD9C33FC}" srcOrd="0" destOrd="0" presId="urn:microsoft.com/office/officeart/2005/8/layout/lProcess1"/>
    <dgm:cxn modelId="{0ED67F81-6824-2647-B111-128C741B58B9}" type="presOf" srcId="{B8E55353-F884-B044-B03B-3AB47D8EB824}" destId="{9918F673-381A-7146-8D7D-2DA7F8B53CB3}" srcOrd="0" destOrd="0" presId="urn:microsoft.com/office/officeart/2005/8/layout/lProcess1"/>
    <dgm:cxn modelId="{32B1D082-CC15-A54D-B723-942DA2DCA753}" type="presOf" srcId="{D267F4E6-D59C-7147-9A42-F1915E2A3577}" destId="{363DE6B4-74F5-4646-A6A0-4B7D3B61925E}" srcOrd="0" destOrd="0" presId="urn:microsoft.com/office/officeart/2005/8/layout/lProcess1"/>
    <dgm:cxn modelId="{669FB489-C371-2F44-AB6F-1D9DB4ABA243}" type="presOf" srcId="{0F6C4E1C-3FD7-B54B-9035-631CA65086F0}" destId="{6EC7EDD2-448D-074C-98B1-3E802F895189}" srcOrd="0" destOrd="0" presId="urn:microsoft.com/office/officeart/2005/8/layout/lProcess1"/>
    <dgm:cxn modelId="{D9A469B1-3F13-B14B-BE86-447953F43950}" srcId="{69B9BE24-084A-EA4B-BE50-CA146D36CB09}" destId="{285CD1B5-898A-C148-8879-87D5BE14945A}" srcOrd="0" destOrd="0" parTransId="{BDE59C04-17FD-3F4F-B968-997B1EF3E728}" sibTransId="{AC8C804D-4684-254D-A6A8-366346125977}"/>
    <dgm:cxn modelId="{FB46F6B5-4F52-F04D-9FE4-392BE7DD0E1F}" type="presOf" srcId="{34D1A1E8-5E93-F742-8B69-8ED8089F2520}" destId="{C74A60BE-9136-1A43-A7BD-EE3B56DB91CE}" srcOrd="0" destOrd="0" presId="urn:microsoft.com/office/officeart/2005/8/layout/lProcess1"/>
    <dgm:cxn modelId="{A9F316C0-31F7-AE4B-900C-5642FF831839}" type="presOf" srcId="{AC8C804D-4684-254D-A6A8-366346125977}" destId="{30E2A3E0-9909-074C-BDC9-4D677BB74C60}" srcOrd="0" destOrd="0" presId="urn:microsoft.com/office/officeart/2005/8/layout/lProcess1"/>
    <dgm:cxn modelId="{AF3624C5-DD54-2340-80EB-4B1B526D7BA6}" srcId="{B8E55353-F884-B044-B03B-3AB47D8EB824}" destId="{0F6C4E1C-3FD7-B54B-9035-631CA65086F0}" srcOrd="1" destOrd="0" parTransId="{C8C84B54-8C26-0B43-9976-BFD48EA6A9F8}" sibTransId="{1DE49C4A-4BF3-964E-9539-3E146DCFCDC2}"/>
    <dgm:cxn modelId="{CA239AD1-22AF-C541-A8BF-0CE2AF86B274}" type="presOf" srcId="{69B9BE24-084A-EA4B-BE50-CA146D36CB09}" destId="{07A8BFB2-5538-144C-BE5E-050F2AADB1A1}" srcOrd="0" destOrd="0" presId="urn:microsoft.com/office/officeart/2005/8/layout/lProcess1"/>
    <dgm:cxn modelId="{C11709DA-1032-094B-8DCC-E3E221BE8E0F}" srcId="{2D5B667A-8380-1A4F-8046-5DE809A1A981}" destId="{E04BD773-0A12-1345-BE97-E1A8831E07BD}" srcOrd="0" destOrd="0" parTransId="{34D1A1E8-5E93-F742-8B69-8ED8089F2520}" sibTransId="{617D5F2D-E1EA-D843-A300-165A4D353CD5}"/>
    <dgm:cxn modelId="{E935DADC-7BF0-184F-97E0-3930120030B5}" type="presOf" srcId="{BDE59C04-17FD-3F4F-B968-997B1EF3E728}" destId="{48D0B5FA-33C8-FD4C-9505-5AE7D9475313}" srcOrd="0" destOrd="0" presId="urn:microsoft.com/office/officeart/2005/8/layout/lProcess1"/>
    <dgm:cxn modelId="{8266D8FF-008E-0F4B-96DA-830CA5FB6EA1}" srcId="{B8E55353-F884-B044-B03B-3AB47D8EB824}" destId="{69B9BE24-084A-EA4B-BE50-CA146D36CB09}" srcOrd="2" destOrd="0" parTransId="{0564F05F-FD01-B64D-B956-636657DD7118}" sibTransId="{1B844D1F-204E-8F42-B378-C24129CFEA27}"/>
    <dgm:cxn modelId="{6003CE92-28F5-AA4C-98A1-EA952A7F02ED}" type="presParOf" srcId="{9918F673-381A-7146-8D7D-2DA7F8B53CB3}" destId="{4C94E85A-E3B8-DC4E-9F9D-A709DE858606}" srcOrd="0" destOrd="0" presId="urn:microsoft.com/office/officeart/2005/8/layout/lProcess1"/>
    <dgm:cxn modelId="{6E9BD5D4-4866-DC4C-89A2-02F0C7BAC66E}" type="presParOf" srcId="{4C94E85A-E3B8-DC4E-9F9D-A709DE858606}" destId="{965465EF-B172-8B4F-8BB4-EB20F7E59944}" srcOrd="0" destOrd="0" presId="urn:microsoft.com/office/officeart/2005/8/layout/lProcess1"/>
    <dgm:cxn modelId="{18BB4FCB-D628-7D48-8708-4FD6369E7254}" type="presParOf" srcId="{4C94E85A-E3B8-DC4E-9F9D-A709DE858606}" destId="{C74A60BE-9136-1A43-A7BD-EE3B56DB91CE}" srcOrd="1" destOrd="0" presId="urn:microsoft.com/office/officeart/2005/8/layout/lProcess1"/>
    <dgm:cxn modelId="{940F5640-45B0-2645-808E-07CAB39F7878}" type="presParOf" srcId="{4C94E85A-E3B8-DC4E-9F9D-A709DE858606}" destId="{058FCD62-761D-6F45-831B-24FFAD9C33FC}" srcOrd="2" destOrd="0" presId="urn:microsoft.com/office/officeart/2005/8/layout/lProcess1"/>
    <dgm:cxn modelId="{AEDB00DE-1726-8645-A4DF-589FE6845656}" type="presParOf" srcId="{9918F673-381A-7146-8D7D-2DA7F8B53CB3}" destId="{DDD7FDB9-AB5C-BD49-BFAC-B89EB99FAC8D}" srcOrd="1" destOrd="0" presId="urn:microsoft.com/office/officeart/2005/8/layout/lProcess1"/>
    <dgm:cxn modelId="{ED87C87A-24E8-984D-818C-6366C6F9A3FE}" type="presParOf" srcId="{9918F673-381A-7146-8D7D-2DA7F8B53CB3}" destId="{94F0B7A4-640D-7448-A5D7-4F8BABB6B3CA}" srcOrd="2" destOrd="0" presId="urn:microsoft.com/office/officeart/2005/8/layout/lProcess1"/>
    <dgm:cxn modelId="{8BA20127-7064-2046-9F4D-E1C3BB779464}" type="presParOf" srcId="{94F0B7A4-640D-7448-A5D7-4F8BABB6B3CA}" destId="{6EC7EDD2-448D-074C-98B1-3E802F895189}" srcOrd="0" destOrd="0" presId="urn:microsoft.com/office/officeart/2005/8/layout/lProcess1"/>
    <dgm:cxn modelId="{7EBEC511-475F-8742-8538-88117C0119DF}" type="presParOf" srcId="{9918F673-381A-7146-8D7D-2DA7F8B53CB3}" destId="{25497A84-BDDE-7149-8863-D7A9CE857214}" srcOrd="3" destOrd="0" presId="urn:microsoft.com/office/officeart/2005/8/layout/lProcess1"/>
    <dgm:cxn modelId="{46543AAF-55AF-224C-BC32-A986EA43EAD2}" type="presParOf" srcId="{9918F673-381A-7146-8D7D-2DA7F8B53CB3}" destId="{9D0C62BF-F4F8-014F-84D5-3A5153199A90}" srcOrd="4" destOrd="0" presId="urn:microsoft.com/office/officeart/2005/8/layout/lProcess1"/>
    <dgm:cxn modelId="{DD782164-6DBB-C349-A6A6-A8DADC0FEA44}" type="presParOf" srcId="{9D0C62BF-F4F8-014F-84D5-3A5153199A90}" destId="{07A8BFB2-5538-144C-BE5E-050F2AADB1A1}" srcOrd="0" destOrd="0" presId="urn:microsoft.com/office/officeart/2005/8/layout/lProcess1"/>
    <dgm:cxn modelId="{EE44CE43-6958-EE41-B6CC-5F0BF9E24186}" type="presParOf" srcId="{9D0C62BF-F4F8-014F-84D5-3A5153199A90}" destId="{48D0B5FA-33C8-FD4C-9505-5AE7D9475313}" srcOrd="1" destOrd="0" presId="urn:microsoft.com/office/officeart/2005/8/layout/lProcess1"/>
    <dgm:cxn modelId="{6EAFA6ED-E0B1-3043-82E5-EEE3E6E66E2C}" type="presParOf" srcId="{9D0C62BF-F4F8-014F-84D5-3A5153199A90}" destId="{B4917EF5-80A7-394F-87A4-43B4B7E90AA9}" srcOrd="2" destOrd="0" presId="urn:microsoft.com/office/officeart/2005/8/layout/lProcess1"/>
    <dgm:cxn modelId="{A29BEB9C-DE19-8647-B15A-34908DB10EF3}" type="presParOf" srcId="{9D0C62BF-F4F8-014F-84D5-3A5153199A90}" destId="{30E2A3E0-9909-074C-BDC9-4D677BB74C60}" srcOrd="3" destOrd="0" presId="urn:microsoft.com/office/officeart/2005/8/layout/lProcess1"/>
    <dgm:cxn modelId="{7C8F0929-FA97-0641-9652-342A0D5C35FE}" type="presParOf" srcId="{9D0C62BF-F4F8-014F-84D5-3A5153199A90}" destId="{363DE6B4-74F5-4646-A6A0-4B7D3B61925E}" srcOrd="4"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1E4DAF-1624-E441-82CF-39487C19487D}" type="doc">
      <dgm:prSet loTypeId="urn:microsoft.com/office/officeart/2009/3/layout/StepUpProcess" loCatId="" qsTypeId="urn:microsoft.com/office/officeart/2005/8/quickstyle/simple4" qsCatId="simple" csTypeId="urn:microsoft.com/office/officeart/2005/8/colors/accent1_2" csCatId="accent1" phldr="1"/>
      <dgm:spPr/>
    </dgm:pt>
    <dgm:pt modelId="{24F6ED97-26AB-E74C-945E-213E484676A6}">
      <dgm:prSet phldrT="[Text]" custT="1"/>
      <dgm:spPr>
        <a:solidFill>
          <a:srgbClr val="00AAE2"/>
        </a:solidFill>
      </dgm:spPr>
      <dgm:t>
        <a:bodyPr anchor="ctr"/>
        <a:lstStyle/>
        <a:p>
          <a:pPr algn="ctr"/>
          <a:r>
            <a:rPr lang="en-US" sz="1600" b="0" i="0" dirty="0">
              <a:solidFill>
                <a:schemeClr val="bg1"/>
              </a:solidFill>
              <a:latin typeface="Arial" charset="0"/>
              <a:ea typeface="Arial" charset="0"/>
              <a:cs typeface="Arial" charset="0"/>
            </a:rPr>
            <a:t>Define Scope of Work</a:t>
          </a:r>
        </a:p>
      </dgm:t>
    </dgm:pt>
    <dgm:pt modelId="{B1385ED3-2111-FA4F-8680-7B04C1103195}" type="parTrans" cxnId="{6073AFA4-7731-E345-8D19-713EF487070F}">
      <dgm:prSet/>
      <dgm:spPr/>
      <dgm:t>
        <a:bodyPr/>
        <a:lstStyle/>
        <a:p>
          <a:endParaRPr lang="en-US"/>
        </a:p>
      </dgm:t>
    </dgm:pt>
    <dgm:pt modelId="{CEBA7C0C-7FF9-D148-BD0C-00A648BA6C8E}" type="sibTrans" cxnId="{6073AFA4-7731-E345-8D19-713EF487070F}">
      <dgm:prSet/>
      <dgm:spPr/>
      <dgm:t>
        <a:bodyPr/>
        <a:lstStyle/>
        <a:p>
          <a:endParaRPr lang="en-US"/>
        </a:p>
      </dgm:t>
    </dgm:pt>
    <dgm:pt modelId="{DCB77DBB-D419-D248-B49D-DD54A7EC5B90}">
      <dgm:prSet phldrT="[Text]" custT="1"/>
      <dgm:spPr>
        <a:solidFill>
          <a:srgbClr val="00AAE2"/>
        </a:solidFill>
      </dgm:spPr>
      <dgm:t>
        <a:bodyPr anchor="ctr"/>
        <a:lstStyle/>
        <a:p>
          <a:pPr algn="ctr"/>
          <a:r>
            <a:rPr lang="en-US" sz="1600" b="0" i="0" dirty="0">
              <a:solidFill>
                <a:schemeClr val="bg1"/>
              </a:solidFill>
              <a:latin typeface="Arial" charset="0"/>
              <a:ea typeface="Arial" charset="0"/>
              <a:cs typeface="Arial" charset="0"/>
            </a:rPr>
            <a:t>List Tasks</a:t>
          </a:r>
        </a:p>
      </dgm:t>
    </dgm:pt>
    <dgm:pt modelId="{2D04126C-3F2D-6C47-A19E-29397354EF24}" type="parTrans" cxnId="{71C27D70-2E8C-4F4C-8D21-234DB86E565A}">
      <dgm:prSet/>
      <dgm:spPr/>
      <dgm:t>
        <a:bodyPr/>
        <a:lstStyle/>
        <a:p>
          <a:endParaRPr lang="en-US"/>
        </a:p>
      </dgm:t>
    </dgm:pt>
    <dgm:pt modelId="{B6D833A6-D2A8-0D43-B822-649E8573759C}" type="sibTrans" cxnId="{71C27D70-2E8C-4F4C-8D21-234DB86E565A}">
      <dgm:prSet/>
      <dgm:spPr/>
      <dgm:t>
        <a:bodyPr/>
        <a:lstStyle/>
        <a:p>
          <a:endParaRPr lang="en-US"/>
        </a:p>
      </dgm:t>
    </dgm:pt>
    <dgm:pt modelId="{3C0AF761-9AA5-6E46-A09B-D198F1614680}">
      <dgm:prSet phldrT="[Text]" custT="1"/>
      <dgm:spPr>
        <a:solidFill>
          <a:srgbClr val="00AAE2"/>
        </a:solidFill>
      </dgm:spPr>
      <dgm:t>
        <a:bodyPr anchor="ctr"/>
        <a:lstStyle/>
        <a:p>
          <a:pPr algn="ctr"/>
          <a:r>
            <a:rPr lang="en-US" sz="1600" b="0" i="0" dirty="0">
              <a:solidFill>
                <a:schemeClr val="bg1"/>
              </a:solidFill>
              <a:latin typeface="Arial" charset="0"/>
              <a:ea typeface="Arial" charset="0"/>
              <a:cs typeface="Arial" charset="0"/>
            </a:rPr>
            <a:t>Identify Inputs</a:t>
          </a:r>
        </a:p>
      </dgm:t>
    </dgm:pt>
    <dgm:pt modelId="{665A6FA0-7302-044E-A95D-B96AF61BAE59}" type="parTrans" cxnId="{653BF14B-7D10-034D-B2ED-BE337DA477CC}">
      <dgm:prSet/>
      <dgm:spPr/>
      <dgm:t>
        <a:bodyPr/>
        <a:lstStyle/>
        <a:p>
          <a:endParaRPr lang="en-US"/>
        </a:p>
      </dgm:t>
    </dgm:pt>
    <dgm:pt modelId="{B5A6AEAD-9568-2449-9E41-3737845E058D}" type="sibTrans" cxnId="{653BF14B-7D10-034D-B2ED-BE337DA477CC}">
      <dgm:prSet/>
      <dgm:spPr/>
      <dgm:t>
        <a:bodyPr/>
        <a:lstStyle/>
        <a:p>
          <a:endParaRPr lang="en-US"/>
        </a:p>
      </dgm:t>
    </dgm:pt>
    <dgm:pt modelId="{3953E574-7133-454C-BEE0-175E0C2038FC}">
      <dgm:prSet custT="1"/>
      <dgm:spPr>
        <a:solidFill>
          <a:srgbClr val="00AAE2"/>
        </a:solidFill>
      </dgm:spPr>
      <dgm:t>
        <a:bodyPr anchor="ctr"/>
        <a:lstStyle/>
        <a:p>
          <a:pPr algn="ctr"/>
          <a:r>
            <a:rPr lang="en-US" sz="1600" b="0" i="0" dirty="0">
              <a:solidFill>
                <a:schemeClr val="bg1"/>
              </a:solidFill>
              <a:latin typeface="Arial" charset="0"/>
              <a:ea typeface="Arial" charset="0"/>
              <a:cs typeface="Arial" charset="0"/>
            </a:rPr>
            <a:t>Identify Output</a:t>
          </a:r>
        </a:p>
      </dgm:t>
    </dgm:pt>
    <dgm:pt modelId="{649DC045-7F2B-4A4D-AD12-F40F29DBFD76}" type="parTrans" cxnId="{33F594E1-B269-AE42-81C7-EE3A702F1467}">
      <dgm:prSet/>
      <dgm:spPr/>
      <dgm:t>
        <a:bodyPr/>
        <a:lstStyle/>
        <a:p>
          <a:endParaRPr lang="en-US"/>
        </a:p>
      </dgm:t>
    </dgm:pt>
    <dgm:pt modelId="{6FE2C66E-6263-CB49-BA13-E3DB830D8FFA}" type="sibTrans" cxnId="{33F594E1-B269-AE42-81C7-EE3A702F1467}">
      <dgm:prSet/>
      <dgm:spPr/>
      <dgm:t>
        <a:bodyPr/>
        <a:lstStyle/>
        <a:p>
          <a:endParaRPr lang="en-US"/>
        </a:p>
      </dgm:t>
    </dgm:pt>
    <dgm:pt modelId="{0F8AA362-CCD3-1947-9510-880CC330A3D2}">
      <dgm:prSet custT="1"/>
      <dgm:spPr>
        <a:solidFill>
          <a:srgbClr val="00AAE2"/>
        </a:solidFill>
      </dgm:spPr>
      <dgm:t>
        <a:bodyPr anchor="ctr"/>
        <a:lstStyle/>
        <a:p>
          <a:pPr algn="ctr"/>
          <a:r>
            <a:rPr lang="en-US" sz="1600" b="0" i="0" dirty="0">
              <a:solidFill>
                <a:schemeClr val="bg1"/>
              </a:solidFill>
              <a:latin typeface="Arial" charset="0"/>
              <a:ea typeface="Arial" charset="0"/>
              <a:cs typeface="Arial" charset="0"/>
            </a:rPr>
            <a:t>Set Performance Standards</a:t>
          </a:r>
        </a:p>
      </dgm:t>
    </dgm:pt>
    <dgm:pt modelId="{3753AFAB-667E-0449-8BA1-EC8115D297B0}" type="parTrans" cxnId="{BE48535A-66E7-8643-A310-8734EB8DCD66}">
      <dgm:prSet/>
      <dgm:spPr/>
      <dgm:t>
        <a:bodyPr/>
        <a:lstStyle/>
        <a:p>
          <a:endParaRPr lang="en-US"/>
        </a:p>
      </dgm:t>
    </dgm:pt>
    <dgm:pt modelId="{819D0A72-5B2B-E34F-87FE-25FC0454A3C0}" type="sibTrans" cxnId="{BE48535A-66E7-8643-A310-8734EB8DCD66}">
      <dgm:prSet/>
      <dgm:spPr/>
      <dgm:t>
        <a:bodyPr/>
        <a:lstStyle/>
        <a:p>
          <a:endParaRPr lang="en-US"/>
        </a:p>
      </dgm:t>
    </dgm:pt>
    <dgm:pt modelId="{8C836C8E-E591-3440-90DD-B375F03E715F}">
      <dgm:prSet custT="1"/>
      <dgm:spPr>
        <a:solidFill>
          <a:srgbClr val="00AAE2"/>
        </a:solidFill>
      </dgm:spPr>
      <dgm:t>
        <a:bodyPr anchor="ctr"/>
        <a:lstStyle/>
        <a:p>
          <a:pPr algn="ctr"/>
          <a:r>
            <a:rPr lang="en-US" sz="1600" b="0" i="0" dirty="0">
              <a:solidFill>
                <a:schemeClr val="bg1"/>
              </a:solidFill>
              <a:latin typeface="Arial" charset="0"/>
              <a:ea typeface="Arial" charset="0"/>
              <a:cs typeface="Arial" charset="0"/>
            </a:rPr>
            <a:t>Perform Market Research</a:t>
          </a:r>
        </a:p>
      </dgm:t>
    </dgm:pt>
    <dgm:pt modelId="{18310A1F-263D-9B41-868C-98DB851DD25B}" type="parTrans" cxnId="{4E71EF0E-A060-B544-8533-F6AD7AEA6F94}">
      <dgm:prSet/>
      <dgm:spPr/>
      <dgm:t>
        <a:bodyPr/>
        <a:lstStyle/>
        <a:p>
          <a:endParaRPr lang="en-US"/>
        </a:p>
      </dgm:t>
    </dgm:pt>
    <dgm:pt modelId="{48BBBC6A-3EE4-1645-B1A5-CBEA7518339B}" type="sibTrans" cxnId="{4E71EF0E-A060-B544-8533-F6AD7AEA6F94}">
      <dgm:prSet/>
      <dgm:spPr/>
      <dgm:t>
        <a:bodyPr/>
        <a:lstStyle/>
        <a:p>
          <a:endParaRPr lang="en-US"/>
        </a:p>
      </dgm:t>
    </dgm:pt>
    <dgm:pt modelId="{529A85AC-20E3-E544-B2F6-82F9C5DDB61F}">
      <dgm:prSet custT="1"/>
      <dgm:spPr>
        <a:solidFill>
          <a:srgbClr val="00AAE2"/>
        </a:solidFill>
      </dgm:spPr>
      <dgm:t>
        <a:bodyPr anchor="ctr"/>
        <a:lstStyle/>
        <a:p>
          <a:pPr algn="ctr"/>
          <a:r>
            <a:rPr lang="en-US" sz="1600" b="0" i="0" dirty="0">
              <a:solidFill>
                <a:schemeClr val="bg1"/>
              </a:solidFill>
              <a:latin typeface="Arial" charset="0"/>
              <a:ea typeface="Arial" charset="0"/>
              <a:cs typeface="Arial" charset="0"/>
            </a:rPr>
            <a:t>Establish the Independent Government Cost Estimate (IGCE) </a:t>
          </a:r>
        </a:p>
      </dgm:t>
    </dgm:pt>
    <dgm:pt modelId="{81FD1FD3-0DDB-EE4C-B9E3-12684A6DE17F}" type="parTrans" cxnId="{8C073B6E-7096-A645-A454-4BDE04D8DDE6}">
      <dgm:prSet/>
      <dgm:spPr/>
      <dgm:t>
        <a:bodyPr/>
        <a:lstStyle/>
        <a:p>
          <a:endParaRPr lang="en-US"/>
        </a:p>
      </dgm:t>
    </dgm:pt>
    <dgm:pt modelId="{D3676885-B880-2B42-A53E-08259F271420}" type="sibTrans" cxnId="{8C073B6E-7096-A645-A454-4BDE04D8DDE6}">
      <dgm:prSet/>
      <dgm:spPr/>
      <dgm:t>
        <a:bodyPr/>
        <a:lstStyle/>
        <a:p>
          <a:endParaRPr lang="en-US"/>
        </a:p>
      </dgm:t>
    </dgm:pt>
    <dgm:pt modelId="{98AEF51D-2E74-7643-AC8F-6F9FF324C997}" type="pres">
      <dgm:prSet presAssocID="{A61E4DAF-1624-E441-82CF-39487C19487D}" presName="rootnode" presStyleCnt="0">
        <dgm:presLayoutVars>
          <dgm:chMax/>
          <dgm:chPref/>
          <dgm:dir/>
          <dgm:animLvl val="lvl"/>
        </dgm:presLayoutVars>
      </dgm:prSet>
      <dgm:spPr/>
    </dgm:pt>
    <dgm:pt modelId="{EE2744DE-52A3-C343-9F1C-46CF9213C5AF}" type="pres">
      <dgm:prSet presAssocID="{24F6ED97-26AB-E74C-945E-213E484676A6}" presName="composite" presStyleCnt="0"/>
      <dgm:spPr/>
    </dgm:pt>
    <dgm:pt modelId="{91E1D4BA-D73B-3440-83F3-AFEFCE278945}" type="pres">
      <dgm:prSet presAssocID="{24F6ED97-26AB-E74C-945E-213E484676A6}" presName="LShape" presStyleLbl="alignNode1" presStyleIdx="0" presStyleCnt="13"/>
      <dgm:spPr>
        <a:solidFill>
          <a:srgbClr val="0082D2"/>
        </a:solidFill>
      </dgm:spPr>
    </dgm:pt>
    <dgm:pt modelId="{4DCE85E1-2F27-E345-B8F1-282407A214E2}" type="pres">
      <dgm:prSet presAssocID="{24F6ED97-26AB-E74C-945E-213E484676A6}" presName="ParentText" presStyleLbl="revTx" presStyleIdx="0" presStyleCnt="7">
        <dgm:presLayoutVars>
          <dgm:chMax val="0"/>
          <dgm:chPref val="0"/>
          <dgm:bulletEnabled val="1"/>
        </dgm:presLayoutVars>
      </dgm:prSet>
      <dgm:spPr/>
    </dgm:pt>
    <dgm:pt modelId="{16590E3B-E484-B744-8691-372F8A55AEFD}" type="pres">
      <dgm:prSet presAssocID="{24F6ED97-26AB-E74C-945E-213E484676A6}" presName="Triangle" presStyleLbl="alignNode1" presStyleIdx="1" presStyleCnt="13"/>
      <dgm:spPr>
        <a:solidFill>
          <a:srgbClr val="094495"/>
        </a:solidFill>
      </dgm:spPr>
    </dgm:pt>
    <dgm:pt modelId="{AA592D62-E5B8-7B4D-A02C-444608E88E1C}" type="pres">
      <dgm:prSet presAssocID="{CEBA7C0C-7FF9-D148-BD0C-00A648BA6C8E}" presName="sibTrans" presStyleCnt="0"/>
      <dgm:spPr/>
    </dgm:pt>
    <dgm:pt modelId="{3A3441F7-453B-4A45-B752-28A09AF41A1A}" type="pres">
      <dgm:prSet presAssocID="{CEBA7C0C-7FF9-D148-BD0C-00A648BA6C8E}" presName="space" presStyleCnt="0"/>
      <dgm:spPr/>
    </dgm:pt>
    <dgm:pt modelId="{AADE9138-4B9B-FD4F-B2CE-CCE4F92EE9AE}" type="pres">
      <dgm:prSet presAssocID="{DCB77DBB-D419-D248-B49D-DD54A7EC5B90}" presName="composite" presStyleCnt="0"/>
      <dgm:spPr/>
    </dgm:pt>
    <dgm:pt modelId="{5CCE5FA8-80F4-6941-A342-15B77BE8468D}" type="pres">
      <dgm:prSet presAssocID="{DCB77DBB-D419-D248-B49D-DD54A7EC5B90}" presName="LShape" presStyleLbl="alignNode1" presStyleIdx="2" presStyleCnt="13"/>
      <dgm:spPr>
        <a:solidFill>
          <a:srgbClr val="0082D2"/>
        </a:solidFill>
      </dgm:spPr>
    </dgm:pt>
    <dgm:pt modelId="{1BCA6B88-62EF-6443-9205-223E350A9396}" type="pres">
      <dgm:prSet presAssocID="{DCB77DBB-D419-D248-B49D-DD54A7EC5B90}" presName="ParentText" presStyleLbl="revTx" presStyleIdx="1" presStyleCnt="7">
        <dgm:presLayoutVars>
          <dgm:chMax val="0"/>
          <dgm:chPref val="0"/>
          <dgm:bulletEnabled val="1"/>
        </dgm:presLayoutVars>
      </dgm:prSet>
      <dgm:spPr/>
    </dgm:pt>
    <dgm:pt modelId="{CD63F98A-BE6D-3C44-94A4-8E8DECD8FD05}" type="pres">
      <dgm:prSet presAssocID="{DCB77DBB-D419-D248-B49D-DD54A7EC5B90}" presName="Triangle" presStyleLbl="alignNode1" presStyleIdx="3" presStyleCnt="13"/>
      <dgm:spPr>
        <a:solidFill>
          <a:srgbClr val="094495"/>
        </a:solidFill>
      </dgm:spPr>
    </dgm:pt>
    <dgm:pt modelId="{2CE71D38-8EBD-BD43-A0BA-8561F5432D84}" type="pres">
      <dgm:prSet presAssocID="{B6D833A6-D2A8-0D43-B822-649E8573759C}" presName="sibTrans" presStyleCnt="0"/>
      <dgm:spPr/>
    </dgm:pt>
    <dgm:pt modelId="{C286D27C-E6CA-DC43-9CC9-CBBEC5082C50}" type="pres">
      <dgm:prSet presAssocID="{B6D833A6-D2A8-0D43-B822-649E8573759C}" presName="space" presStyleCnt="0"/>
      <dgm:spPr/>
    </dgm:pt>
    <dgm:pt modelId="{D551076D-40A8-4C4E-A9CA-65D7CA1DB6BC}" type="pres">
      <dgm:prSet presAssocID="{3C0AF761-9AA5-6E46-A09B-D198F1614680}" presName="composite" presStyleCnt="0"/>
      <dgm:spPr/>
    </dgm:pt>
    <dgm:pt modelId="{D2E5EB9E-BBB0-8E46-80CB-EF9B7E6B041E}" type="pres">
      <dgm:prSet presAssocID="{3C0AF761-9AA5-6E46-A09B-D198F1614680}" presName="LShape" presStyleLbl="alignNode1" presStyleIdx="4" presStyleCnt="13"/>
      <dgm:spPr>
        <a:solidFill>
          <a:srgbClr val="0082D2"/>
        </a:solidFill>
      </dgm:spPr>
    </dgm:pt>
    <dgm:pt modelId="{7743CB69-1AA1-3448-9483-E9D90A59A0E0}" type="pres">
      <dgm:prSet presAssocID="{3C0AF761-9AA5-6E46-A09B-D198F1614680}" presName="ParentText" presStyleLbl="revTx" presStyleIdx="2" presStyleCnt="7">
        <dgm:presLayoutVars>
          <dgm:chMax val="0"/>
          <dgm:chPref val="0"/>
          <dgm:bulletEnabled val="1"/>
        </dgm:presLayoutVars>
      </dgm:prSet>
      <dgm:spPr/>
    </dgm:pt>
    <dgm:pt modelId="{2FDB36F4-9368-8743-8DB7-912045A02E29}" type="pres">
      <dgm:prSet presAssocID="{3C0AF761-9AA5-6E46-A09B-D198F1614680}" presName="Triangle" presStyleLbl="alignNode1" presStyleIdx="5" presStyleCnt="13"/>
      <dgm:spPr>
        <a:solidFill>
          <a:srgbClr val="094495"/>
        </a:solidFill>
      </dgm:spPr>
    </dgm:pt>
    <dgm:pt modelId="{401DF5D9-4E1F-2344-855B-F16504F932AB}" type="pres">
      <dgm:prSet presAssocID="{B5A6AEAD-9568-2449-9E41-3737845E058D}" presName="sibTrans" presStyleCnt="0"/>
      <dgm:spPr/>
    </dgm:pt>
    <dgm:pt modelId="{E51E57E5-9D74-AF43-B871-DFDD0A3C4559}" type="pres">
      <dgm:prSet presAssocID="{B5A6AEAD-9568-2449-9E41-3737845E058D}" presName="space" presStyleCnt="0"/>
      <dgm:spPr/>
    </dgm:pt>
    <dgm:pt modelId="{98D18547-D692-4041-925E-0BDC8DFE5B65}" type="pres">
      <dgm:prSet presAssocID="{3953E574-7133-454C-BEE0-175E0C2038FC}" presName="composite" presStyleCnt="0"/>
      <dgm:spPr/>
    </dgm:pt>
    <dgm:pt modelId="{6953068B-B113-E546-B1EB-E8D48C8956BF}" type="pres">
      <dgm:prSet presAssocID="{3953E574-7133-454C-BEE0-175E0C2038FC}" presName="LShape" presStyleLbl="alignNode1" presStyleIdx="6" presStyleCnt="13"/>
      <dgm:spPr>
        <a:solidFill>
          <a:srgbClr val="0082D2"/>
        </a:solidFill>
      </dgm:spPr>
    </dgm:pt>
    <dgm:pt modelId="{D5B384BF-92F9-DD48-A338-F5431A32CCE0}" type="pres">
      <dgm:prSet presAssocID="{3953E574-7133-454C-BEE0-175E0C2038FC}" presName="ParentText" presStyleLbl="revTx" presStyleIdx="3" presStyleCnt="7">
        <dgm:presLayoutVars>
          <dgm:chMax val="0"/>
          <dgm:chPref val="0"/>
          <dgm:bulletEnabled val="1"/>
        </dgm:presLayoutVars>
      </dgm:prSet>
      <dgm:spPr/>
    </dgm:pt>
    <dgm:pt modelId="{F300F513-FD71-DE44-AD82-8D2C07BDB469}" type="pres">
      <dgm:prSet presAssocID="{3953E574-7133-454C-BEE0-175E0C2038FC}" presName="Triangle" presStyleLbl="alignNode1" presStyleIdx="7" presStyleCnt="13"/>
      <dgm:spPr>
        <a:solidFill>
          <a:srgbClr val="094495"/>
        </a:solidFill>
      </dgm:spPr>
    </dgm:pt>
    <dgm:pt modelId="{D846F13E-0ED5-8A48-BB10-BE1976E48F67}" type="pres">
      <dgm:prSet presAssocID="{6FE2C66E-6263-CB49-BA13-E3DB830D8FFA}" presName="sibTrans" presStyleCnt="0"/>
      <dgm:spPr/>
    </dgm:pt>
    <dgm:pt modelId="{F4274CB4-2FA6-1944-9C52-D8348C15F986}" type="pres">
      <dgm:prSet presAssocID="{6FE2C66E-6263-CB49-BA13-E3DB830D8FFA}" presName="space" presStyleCnt="0"/>
      <dgm:spPr/>
    </dgm:pt>
    <dgm:pt modelId="{4429C2B1-DB58-3A4E-A4A6-69FF2BEFB8BD}" type="pres">
      <dgm:prSet presAssocID="{0F8AA362-CCD3-1947-9510-880CC330A3D2}" presName="composite" presStyleCnt="0"/>
      <dgm:spPr/>
    </dgm:pt>
    <dgm:pt modelId="{9C052651-508B-1040-8F23-1325D2FC6E97}" type="pres">
      <dgm:prSet presAssocID="{0F8AA362-CCD3-1947-9510-880CC330A3D2}" presName="LShape" presStyleLbl="alignNode1" presStyleIdx="8" presStyleCnt="13"/>
      <dgm:spPr>
        <a:solidFill>
          <a:srgbClr val="0082D2"/>
        </a:solidFill>
      </dgm:spPr>
    </dgm:pt>
    <dgm:pt modelId="{3B46C74A-B436-4C4D-A8A6-76BEAA322C2B}" type="pres">
      <dgm:prSet presAssocID="{0F8AA362-CCD3-1947-9510-880CC330A3D2}" presName="ParentText" presStyleLbl="revTx" presStyleIdx="4" presStyleCnt="7">
        <dgm:presLayoutVars>
          <dgm:chMax val="0"/>
          <dgm:chPref val="0"/>
          <dgm:bulletEnabled val="1"/>
        </dgm:presLayoutVars>
      </dgm:prSet>
      <dgm:spPr/>
    </dgm:pt>
    <dgm:pt modelId="{D3576EDC-8D20-5641-AE1B-B8775FC5DE5A}" type="pres">
      <dgm:prSet presAssocID="{0F8AA362-CCD3-1947-9510-880CC330A3D2}" presName="Triangle" presStyleLbl="alignNode1" presStyleIdx="9" presStyleCnt="13"/>
      <dgm:spPr>
        <a:solidFill>
          <a:srgbClr val="094495"/>
        </a:solidFill>
      </dgm:spPr>
    </dgm:pt>
    <dgm:pt modelId="{CD54D63D-4F45-5F42-B5B6-CE076888E0D4}" type="pres">
      <dgm:prSet presAssocID="{819D0A72-5B2B-E34F-87FE-25FC0454A3C0}" presName="sibTrans" presStyleCnt="0"/>
      <dgm:spPr/>
    </dgm:pt>
    <dgm:pt modelId="{626D4267-E43F-E840-9DE1-8EB2029CD713}" type="pres">
      <dgm:prSet presAssocID="{819D0A72-5B2B-E34F-87FE-25FC0454A3C0}" presName="space" presStyleCnt="0"/>
      <dgm:spPr/>
    </dgm:pt>
    <dgm:pt modelId="{18322FF4-FD6C-6F41-BA4C-F31C0E6D6FA6}" type="pres">
      <dgm:prSet presAssocID="{8C836C8E-E591-3440-90DD-B375F03E715F}" presName="composite" presStyleCnt="0"/>
      <dgm:spPr/>
    </dgm:pt>
    <dgm:pt modelId="{A3A29214-EA4C-4345-A3FA-CE242CBE8015}" type="pres">
      <dgm:prSet presAssocID="{8C836C8E-E591-3440-90DD-B375F03E715F}" presName="LShape" presStyleLbl="alignNode1" presStyleIdx="10" presStyleCnt="13"/>
      <dgm:spPr>
        <a:solidFill>
          <a:srgbClr val="0082D2"/>
        </a:solidFill>
      </dgm:spPr>
    </dgm:pt>
    <dgm:pt modelId="{30A6EC0A-ED52-2849-BCAB-E1340B8E9B23}" type="pres">
      <dgm:prSet presAssocID="{8C836C8E-E591-3440-90DD-B375F03E715F}" presName="ParentText" presStyleLbl="revTx" presStyleIdx="5" presStyleCnt="7">
        <dgm:presLayoutVars>
          <dgm:chMax val="0"/>
          <dgm:chPref val="0"/>
          <dgm:bulletEnabled val="1"/>
        </dgm:presLayoutVars>
      </dgm:prSet>
      <dgm:spPr/>
    </dgm:pt>
    <dgm:pt modelId="{CFEDE73B-9F8F-A241-9B26-719D46DC67DE}" type="pres">
      <dgm:prSet presAssocID="{8C836C8E-E591-3440-90DD-B375F03E715F}" presName="Triangle" presStyleLbl="alignNode1" presStyleIdx="11" presStyleCnt="13"/>
      <dgm:spPr>
        <a:solidFill>
          <a:srgbClr val="094495"/>
        </a:solidFill>
      </dgm:spPr>
    </dgm:pt>
    <dgm:pt modelId="{64A81D7D-C8A1-6446-B57D-4DBDAAC5A532}" type="pres">
      <dgm:prSet presAssocID="{48BBBC6A-3EE4-1645-B1A5-CBEA7518339B}" presName="sibTrans" presStyleCnt="0"/>
      <dgm:spPr/>
    </dgm:pt>
    <dgm:pt modelId="{74E82E28-B20B-EF47-B1AD-8D6A6DEE7220}" type="pres">
      <dgm:prSet presAssocID="{48BBBC6A-3EE4-1645-B1A5-CBEA7518339B}" presName="space" presStyleCnt="0"/>
      <dgm:spPr/>
    </dgm:pt>
    <dgm:pt modelId="{73185C8A-7FF6-AC4A-9ECA-A01594CD7B9B}" type="pres">
      <dgm:prSet presAssocID="{529A85AC-20E3-E544-B2F6-82F9C5DDB61F}" presName="composite" presStyleCnt="0"/>
      <dgm:spPr/>
    </dgm:pt>
    <dgm:pt modelId="{E1F7DBD8-3161-E248-B051-EDA8C2500474}" type="pres">
      <dgm:prSet presAssocID="{529A85AC-20E3-E544-B2F6-82F9C5DDB61F}" presName="LShape" presStyleLbl="alignNode1" presStyleIdx="12" presStyleCnt="13"/>
      <dgm:spPr>
        <a:solidFill>
          <a:srgbClr val="0082D2"/>
        </a:solidFill>
      </dgm:spPr>
    </dgm:pt>
    <dgm:pt modelId="{089BD6E9-379F-2A4F-A55D-BBDEC1F1199A}" type="pres">
      <dgm:prSet presAssocID="{529A85AC-20E3-E544-B2F6-82F9C5DDB61F}" presName="ParentText" presStyleLbl="revTx" presStyleIdx="6" presStyleCnt="7">
        <dgm:presLayoutVars>
          <dgm:chMax val="0"/>
          <dgm:chPref val="0"/>
          <dgm:bulletEnabled val="1"/>
        </dgm:presLayoutVars>
      </dgm:prSet>
      <dgm:spPr/>
    </dgm:pt>
  </dgm:ptLst>
  <dgm:cxnLst>
    <dgm:cxn modelId="{4E71EF0E-A060-B544-8533-F6AD7AEA6F94}" srcId="{A61E4DAF-1624-E441-82CF-39487C19487D}" destId="{8C836C8E-E591-3440-90DD-B375F03E715F}" srcOrd="5" destOrd="0" parTransId="{18310A1F-263D-9B41-868C-98DB851DD25B}" sibTransId="{48BBBC6A-3EE4-1645-B1A5-CBEA7518339B}"/>
    <dgm:cxn modelId="{5DC19F43-9D1D-0A41-9C3C-D933193F3531}" type="presOf" srcId="{24F6ED97-26AB-E74C-945E-213E484676A6}" destId="{4DCE85E1-2F27-E345-B8F1-282407A214E2}" srcOrd="0" destOrd="0" presId="urn:microsoft.com/office/officeart/2009/3/layout/StepUpProcess"/>
    <dgm:cxn modelId="{653BF14B-7D10-034D-B2ED-BE337DA477CC}" srcId="{A61E4DAF-1624-E441-82CF-39487C19487D}" destId="{3C0AF761-9AA5-6E46-A09B-D198F1614680}" srcOrd="2" destOrd="0" parTransId="{665A6FA0-7302-044E-A95D-B96AF61BAE59}" sibTransId="{B5A6AEAD-9568-2449-9E41-3737845E058D}"/>
    <dgm:cxn modelId="{BE48535A-66E7-8643-A310-8734EB8DCD66}" srcId="{A61E4DAF-1624-E441-82CF-39487C19487D}" destId="{0F8AA362-CCD3-1947-9510-880CC330A3D2}" srcOrd="4" destOrd="0" parTransId="{3753AFAB-667E-0449-8BA1-EC8115D297B0}" sibTransId="{819D0A72-5B2B-E34F-87FE-25FC0454A3C0}"/>
    <dgm:cxn modelId="{8AEF405E-8A13-514F-A7D1-00D37B504004}" type="presOf" srcId="{0F8AA362-CCD3-1947-9510-880CC330A3D2}" destId="{3B46C74A-B436-4C4D-A8A6-76BEAA322C2B}" srcOrd="0" destOrd="0" presId="urn:microsoft.com/office/officeart/2009/3/layout/StepUpProcess"/>
    <dgm:cxn modelId="{8C073B6E-7096-A645-A454-4BDE04D8DDE6}" srcId="{A61E4DAF-1624-E441-82CF-39487C19487D}" destId="{529A85AC-20E3-E544-B2F6-82F9C5DDB61F}" srcOrd="6" destOrd="0" parTransId="{81FD1FD3-0DDB-EE4C-B9E3-12684A6DE17F}" sibTransId="{D3676885-B880-2B42-A53E-08259F271420}"/>
    <dgm:cxn modelId="{71C27D70-2E8C-4F4C-8D21-234DB86E565A}" srcId="{A61E4DAF-1624-E441-82CF-39487C19487D}" destId="{DCB77DBB-D419-D248-B49D-DD54A7EC5B90}" srcOrd="1" destOrd="0" parTransId="{2D04126C-3F2D-6C47-A19E-29397354EF24}" sibTransId="{B6D833A6-D2A8-0D43-B822-649E8573759C}"/>
    <dgm:cxn modelId="{9528FA79-724A-8944-962E-D8FEC309D385}" type="presOf" srcId="{8C836C8E-E591-3440-90DD-B375F03E715F}" destId="{30A6EC0A-ED52-2849-BCAB-E1340B8E9B23}" srcOrd="0" destOrd="0" presId="urn:microsoft.com/office/officeart/2009/3/layout/StepUpProcess"/>
    <dgm:cxn modelId="{A2CCE280-950B-E44C-B102-8DAD197E586D}" type="presOf" srcId="{3C0AF761-9AA5-6E46-A09B-D198F1614680}" destId="{7743CB69-1AA1-3448-9483-E9D90A59A0E0}" srcOrd="0" destOrd="0" presId="urn:microsoft.com/office/officeart/2009/3/layout/StepUpProcess"/>
    <dgm:cxn modelId="{C9FDB285-5A4B-2343-8480-B97525A2E3BC}" type="presOf" srcId="{DCB77DBB-D419-D248-B49D-DD54A7EC5B90}" destId="{1BCA6B88-62EF-6443-9205-223E350A9396}" srcOrd="0" destOrd="0" presId="urn:microsoft.com/office/officeart/2009/3/layout/StepUpProcess"/>
    <dgm:cxn modelId="{329BE285-4060-9446-B577-D4BED2D331B7}" type="presOf" srcId="{A61E4DAF-1624-E441-82CF-39487C19487D}" destId="{98AEF51D-2E74-7643-AC8F-6F9FF324C997}" srcOrd="0" destOrd="0" presId="urn:microsoft.com/office/officeart/2009/3/layout/StepUpProcess"/>
    <dgm:cxn modelId="{B3D2888F-7944-C949-BE97-3268FC823C42}" type="presOf" srcId="{3953E574-7133-454C-BEE0-175E0C2038FC}" destId="{D5B384BF-92F9-DD48-A338-F5431A32CCE0}" srcOrd="0" destOrd="0" presId="urn:microsoft.com/office/officeart/2009/3/layout/StepUpProcess"/>
    <dgm:cxn modelId="{EE12A099-1B97-ED44-8ABC-E7B6CB5411C7}" type="presOf" srcId="{529A85AC-20E3-E544-B2F6-82F9C5DDB61F}" destId="{089BD6E9-379F-2A4F-A55D-BBDEC1F1199A}" srcOrd="0" destOrd="0" presId="urn:microsoft.com/office/officeart/2009/3/layout/StepUpProcess"/>
    <dgm:cxn modelId="{6073AFA4-7731-E345-8D19-713EF487070F}" srcId="{A61E4DAF-1624-E441-82CF-39487C19487D}" destId="{24F6ED97-26AB-E74C-945E-213E484676A6}" srcOrd="0" destOrd="0" parTransId="{B1385ED3-2111-FA4F-8680-7B04C1103195}" sibTransId="{CEBA7C0C-7FF9-D148-BD0C-00A648BA6C8E}"/>
    <dgm:cxn modelId="{33F594E1-B269-AE42-81C7-EE3A702F1467}" srcId="{A61E4DAF-1624-E441-82CF-39487C19487D}" destId="{3953E574-7133-454C-BEE0-175E0C2038FC}" srcOrd="3" destOrd="0" parTransId="{649DC045-7F2B-4A4D-AD12-F40F29DBFD76}" sibTransId="{6FE2C66E-6263-CB49-BA13-E3DB830D8FFA}"/>
    <dgm:cxn modelId="{374527A0-6872-3F44-9C38-A7CFB019E53C}" type="presParOf" srcId="{98AEF51D-2E74-7643-AC8F-6F9FF324C997}" destId="{EE2744DE-52A3-C343-9F1C-46CF9213C5AF}" srcOrd="0" destOrd="0" presId="urn:microsoft.com/office/officeart/2009/3/layout/StepUpProcess"/>
    <dgm:cxn modelId="{ABC05D68-9FC9-7C4D-BD89-D6143F952FF6}" type="presParOf" srcId="{EE2744DE-52A3-C343-9F1C-46CF9213C5AF}" destId="{91E1D4BA-D73B-3440-83F3-AFEFCE278945}" srcOrd="0" destOrd="0" presId="urn:microsoft.com/office/officeart/2009/3/layout/StepUpProcess"/>
    <dgm:cxn modelId="{57D0AEBD-B22D-B64B-87CC-52E2AB5605EB}" type="presParOf" srcId="{EE2744DE-52A3-C343-9F1C-46CF9213C5AF}" destId="{4DCE85E1-2F27-E345-B8F1-282407A214E2}" srcOrd="1" destOrd="0" presId="urn:microsoft.com/office/officeart/2009/3/layout/StepUpProcess"/>
    <dgm:cxn modelId="{D1A24AF9-6A4B-8F46-814A-983220943ED5}" type="presParOf" srcId="{EE2744DE-52A3-C343-9F1C-46CF9213C5AF}" destId="{16590E3B-E484-B744-8691-372F8A55AEFD}" srcOrd="2" destOrd="0" presId="urn:microsoft.com/office/officeart/2009/3/layout/StepUpProcess"/>
    <dgm:cxn modelId="{C434BEC5-0144-104B-8F6A-284C6AD77494}" type="presParOf" srcId="{98AEF51D-2E74-7643-AC8F-6F9FF324C997}" destId="{AA592D62-E5B8-7B4D-A02C-444608E88E1C}" srcOrd="1" destOrd="0" presId="urn:microsoft.com/office/officeart/2009/3/layout/StepUpProcess"/>
    <dgm:cxn modelId="{6F8153DE-CF97-4241-80BB-8C41D4A43190}" type="presParOf" srcId="{AA592D62-E5B8-7B4D-A02C-444608E88E1C}" destId="{3A3441F7-453B-4A45-B752-28A09AF41A1A}" srcOrd="0" destOrd="0" presId="urn:microsoft.com/office/officeart/2009/3/layout/StepUpProcess"/>
    <dgm:cxn modelId="{D8D074F7-2361-684B-B956-23FAD07E1D65}" type="presParOf" srcId="{98AEF51D-2E74-7643-AC8F-6F9FF324C997}" destId="{AADE9138-4B9B-FD4F-B2CE-CCE4F92EE9AE}" srcOrd="2" destOrd="0" presId="urn:microsoft.com/office/officeart/2009/3/layout/StepUpProcess"/>
    <dgm:cxn modelId="{B96CE6FE-229B-454E-9F5D-CDE7FD18D552}" type="presParOf" srcId="{AADE9138-4B9B-FD4F-B2CE-CCE4F92EE9AE}" destId="{5CCE5FA8-80F4-6941-A342-15B77BE8468D}" srcOrd="0" destOrd="0" presId="urn:microsoft.com/office/officeart/2009/3/layout/StepUpProcess"/>
    <dgm:cxn modelId="{1F828A68-4D23-FB46-86BD-17511414EF36}" type="presParOf" srcId="{AADE9138-4B9B-FD4F-B2CE-CCE4F92EE9AE}" destId="{1BCA6B88-62EF-6443-9205-223E350A9396}" srcOrd="1" destOrd="0" presId="urn:microsoft.com/office/officeart/2009/3/layout/StepUpProcess"/>
    <dgm:cxn modelId="{B6C4E5CA-3EA4-B74D-A1B6-3A71B68D1F79}" type="presParOf" srcId="{AADE9138-4B9B-FD4F-B2CE-CCE4F92EE9AE}" destId="{CD63F98A-BE6D-3C44-94A4-8E8DECD8FD05}" srcOrd="2" destOrd="0" presId="urn:microsoft.com/office/officeart/2009/3/layout/StepUpProcess"/>
    <dgm:cxn modelId="{82443AB5-CB58-5C49-93A9-849DF44FD0ED}" type="presParOf" srcId="{98AEF51D-2E74-7643-AC8F-6F9FF324C997}" destId="{2CE71D38-8EBD-BD43-A0BA-8561F5432D84}" srcOrd="3" destOrd="0" presId="urn:microsoft.com/office/officeart/2009/3/layout/StepUpProcess"/>
    <dgm:cxn modelId="{9DF77723-A590-3341-AD1B-C3B252809A9F}" type="presParOf" srcId="{2CE71D38-8EBD-BD43-A0BA-8561F5432D84}" destId="{C286D27C-E6CA-DC43-9CC9-CBBEC5082C50}" srcOrd="0" destOrd="0" presId="urn:microsoft.com/office/officeart/2009/3/layout/StepUpProcess"/>
    <dgm:cxn modelId="{4FC1C711-E27A-2849-A396-E6F00B2BC261}" type="presParOf" srcId="{98AEF51D-2E74-7643-AC8F-6F9FF324C997}" destId="{D551076D-40A8-4C4E-A9CA-65D7CA1DB6BC}" srcOrd="4" destOrd="0" presId="urn:microsoft.com/office/officeart/2009/3/layout/StepUpProcess"/>
    <dgm:cxn modelId="{033B29F0-D534-9F4A-A8F3-350182DCEA5F}" type="presParOf" srcId="{D551076D-40A8-4C4E-A9CA-65D7CA1DB6BC}" destId="{D2E5EB9E-BBB0-8E46-80CB-EF9B7E6B041E}" srcOrd="0" destOrd="0" presId="urn:microsoft.com/office/officeart/2009/3/layout/StepUpProcess"/>
    <dgm:cxn modelId="{7FC8F90B-9F82-5F47-BD0E-BA6DD2474B07}" type="presParOf" srcId="{D551076D-40A8-4C4E-A9CA-65D7CA1DB6BC}" destId="{7743CB69-1AA1-3448-9483-E9D90A59A0E0}" srcOrd="1" destOrd="0" presId="urn:microsoft.com/office/officeart/2009/3/layout/StepUpProcess"/>
    <dgm:cxn modelId="{0B888523-A835-6C43-B49B-4BB35D0F6620}" type="presParOf" srcId="{D551076D-40A8-4C4E-A9CA-65D7CA1DB6BC}" destId="{2FDB36F4-9368-8743-8DB7-912045A02E29}" srcOrd="2" destOrd="0" presId="urn:microsoft.com/office/officeart/2009/3/layout/StepUpProcess"/>
    <dgm:cxn modelId="{E19889AC-EDBE-1949-A38E-B650CB0772CD}" type="presParOf" srcId="{98AEF51D-2E74-7643-AC8F-6F9FF324C997}" destId="{401DF5D9-4E1F-2344-855B-F16504F932AB}" srcOrd="5" destOrd="0" presId="urn:microsoft.com/office/officeart/2009/3/layout/StepUpProcess"/>
    <dgm:cxn modelId="{1724014C-CE7D-4B47-A473-9465448FC0B9}" type="presParOf" srcId="{401DF5D9-4E1F-2344-855B-F16504F932AB}" destId="{E51E57E5-9D74-AF43-B871-DFDD0A3C4559}" srcOrd="0" destOrd="0" presId="urn:microsoft.com/office/officeart/2009/3/layout/StepUpProcess"/>
    <dgm:cxn modelId="{9FFA9119-D6D4-934A-9335-620142B757C7}" type="presParOf" srcId="{98AEF51D-2E74-7643-AC8F-6F9FF324C997}" destId="{98D18547-D692-4041-925E-0BDC8DFE5B65}" srcOrd="6" destOrd="0" presId="urn:microsoft.com/office/officeart/2009/3/layout/StepUpProcess"/>
    <dgm:cxn modelId="{3DDF5432-4744-544A-AC0C-8C2629B69714}" type="presParOf" srcId="{98D18547-D692-4041-925E-0BDC8DFE5B65}" destId="{6953068B-B113-E546-B1EB-E8D48C8956BF}" srcOrd="0" destOrd="0" presId="urn:microsoft.com/office/officeart/2009/3/layout/StepUpProcess"/>
    <dgm:cxn modelId="{CA6C46FF-04CB-0348-B48D-9FF0F45CA3B5}" type="presParOf" srcId="{98D18547-D692-4041-925E-0BDC8DFE5B65}" destId="{D5B384BF-92F9-DD48-A338-F5431A32CCE0}" srcOrd="1" destOrd="0" presId="urn:microsoft.com/office/officeart/2009/3/layout/StepUpProcess"/>
    <dgm:cxn modelId="{E9C9B72A-09B3-854C-A83B-D42015B2CC31}" type="presParOf" srcId="{98D18547-D692-4041-925E-0BDC8DFE5B65}" destId="{F300F513-FD71-DE44-AD82-8D2C07BDB469}" srcOrd="2" destOrd="0" presId="urn:microsoft.com/office/officeart/2009/3/layout/StepUpProcess"/>
    <dgm:cxn modelId="{CAE68460-D031-0545-A62F-EA179BE9B354}" type="presParOf" srcId="{98AEF51D-2E74-7643-AC8F-6F9FF324C997}" destId="{D846F13E-0ED5-8A48-BB10-BE1976E48F67}" srcOrd="7" destOrd="0" presId="urn:microsoft.com/office/officeart/2009/3/layout/StepUpProcess"/>
    <dgm:cxn modelId="{C1AD038D-6F74-254E-89AE-423A600816DA}" type="presParOf" srcId="{D846F13E-0ED5-8A48-BB10-BE1976E48F67}" destId="{F4274CB4-2FA6-1944-9C52-D8348C15F986}" srcOrd="0" destOrd="0" presId="urn:microsoft.com/office/officeart/2009/3/layout/StepUpProcess"/>
    <dgm:cxn modelId="{C0E5CFF1-217C-7A4A-97DB-A4DAA6512790}" type="presParOf" srcId="{98AEF51D-2E74-7643-AC8F-6F9FF324C997}" destId="{4429C2B1-DB58-3A4E-A4A6-69FF2BEFB8BD}" srcOrd="8" destOrd="0" presId="urn:microsoft.com/office/officeart/2009/3/layout/StepUpProcess"/>
    <dgm:cxn modelId="{B154EB70-CE85-AF4C-B12C-EB18EFFB9096}" type="presParOf" srcId="{4429C2B1-DB58-3A4E-A4A6-69FF2BEFB8BD}" destId="{9C052651-508B-1040-8F23-1325D2FC6E97}" srcOrd="0" destOrd="0" presId="urn:microsoft.com/office/officeart/2009/3/layout/StepUpProcess"/>
    <dgm:cxn modelId="{584BD635-C592-4D4D-9C8C-F1AE3FBF45AD}" type="presParOf" srcId="{4429C2B1-DB58-3A4E-A4A6-69FF2BEFB8BD}" destId="{3B46C74A-B436-4C4D-A8A6-76BEAA322C2B}" srcOrd="1" destOrd="0" presId="urn:microsoft.com/office/officeart/2009/3/layout/StepUpProcess"/>
    <dgm:cxn modelId="{BAFB2658-8F41-A743-A650-FCB8BB5682C8}" type="presParOf" srcId="{4429C2B1-DB58-3A4E-A4A6-69FF2BEFB8BD}" destId="{D3576EDC-8D20-5641-AE1B-B8775FC5DE5A}" srcOrd="2" destOrd="0" presId="urn:microsoft.com/office/officeart/2009/3/layout/StepUpProcess"/>
    <dgm:cxn modelId="{B9AA383D-97D0-8340-9262-EA3090FD8C02}" type="presParOf" srcId="{98AEF51D-2E74-7643-AC8F-6F9FF324C997}" destId="{CD54D63D-4F45-5F42-B5B6-CE076888E0D4}" srcOrd="9" destOrd="0" presId="urn:microsoft.com/office/officeart/2009/3/layout/StepUpProcess"/>
    <dgm:cxn modelId="{EB12F051-DF1D-264B-B95A-23FA9232D94E}" type="presParOf" srcId="{CD54D63D-4F45-5F42-B5B6-CE076888E0D4}" destId="{626D4267-E43F-E840-9DE1-8EB2029CD713}" srcOrd="0" destOrd="0" presId="urn:microsoft.com/office/officeart/2009/3/layout/StepUpProcess"/>
    <dgm:cxn modelId="{8A4C7B6B-E24B-7E45-97FA-155B8E78AB87}" type="presParOf" srcId="{98AEF51D-2E74-7643-AC8F-6F9FF324C997}" destId="{18322FF4-FD6C-6F41-BA4C-F31C0E6D6FA6}" srcOrd="10" destOrd="0" presId="urn:microsoft.com/office/officeart/2009/3/layout/StepUpProcess"/>
    <dgm:cxn modelId="{D232A229-1A4B-194E-843A-8800AAD0126F}" type="presParOf" srcId="{18322FF4-FD6C-6F41-BA4C-F31C0E6D6FA6}" destId="{A3A29214-EA4C-4345-A3FA-CE242CBE8015}" srcOrd="0" destOrd="0" presId="urn:microsoft.com/office/officeart/2009/3/layout/StepUpProcess"/>
    <dgm:cxn modelId="{5EFF3B9D-F340-1046-8B73-0D0AEC962B24}" type="presParOf" srcId="{18322FF4-FD6C-6F41-BA4C-F31C0E6D6FA6}" destId="{30A6EC0A-ED52-2849-BCAB-E1340B8E9B23}" srcOrd="1" destOrd="0" presId="urn:microsoft.com/office/officeart/2009/3/layout/StepUpProcess"/>
    <dgm:cxn modelId="{45C3B689-EBEF-F24F-A3D4-A5E763BB1244}" type="presParOf" srcId="{18322FF4-FD6C-6F41-BA4C-F31C0E6D6FA6}" destId="{CFEDE73B-9F8F-A241-9B26-719D46DC67DE}" srcOrd="2" destOrd="0" presId="urn:microsoft.com/office/officeart/2009/3/layout/StepUpProcess"/>
    <dgm:cxn modelId="{B72EB184-266B-3E40-9E7D-68077C61BC52}" type="presParOf" srcId="{98AEF51D-2E74-7643-AC8F-6F9FF324C997}" destId="{64A81D7D-C8A1-6446-B57D-4DBDAAC5A532}" srcOrd="11" destOrd="0" presId="urn:microsoft.com/office/officeart/2009/3/layout/StepUpProcess"/>
    <dgm:cxn modelId="{7DABE63D-BA18-5B42-9418-40982C2B3C4C}" type="presParOf" srcId="{64A81D7D-C8A1-6446-B57D-4DBDAAC5A532}" destId="{74E82E28-B20B-EF47-B1AD-8D6A6DEE7220}" srcOrd="0" destOrd="0" presId="urn:microsoft.com/office/officeart/2009/3/layout/StepUpProcess"/>
    <dgm:cxn modelId="{435BE2DE-FC42-4D49-B476-0E0786E24636}" type="presParOf" srcId="{98AEF51D-2E74-7643-AC8F-6F9FF324C997}" destId="{73185C8A-7FF6-AC4A-9ECA-A01594CD7B9B}" srcOrd="12" destOrd="0" presId="urn:microsoft.com/office/officeart/2009/3/layout/StepUpProcess"/>
    <dgm:cxn modelId="{265D01E2-069A-F545-A923-471DC16AF182}" type="presParOf" srcId="{73185C8A-7FF6-AC4A-9ECA-A01594CD7B9B}" destId="{E1F7DBD8-3161-E248-B051-EDA8C2500474}" srcOrd="0" destOrd="0" presId="urn:microsoft.com/office/officeart/2009/3/layout/StepUpProcess"/>
    <dgm:cxn modelId="{4292C5F4-5808-474E-9EC6-CDF92372244D}" type="presParOf" srcId="{73185C8A-7FF6-AC4A-9ECA-A01594CD7B9B}" destId="{089BD6E9-379F-2A4F-A55D-BBDEC1F1199A}"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5ECD44-FF12-904D-9F74-3764DB67CC39}" type="doc">
      <dgm:prSet loTypeId="urn:microsoft.com/office/officeart/2005/8/layout/orgChart1" loCatId="" qsTypeId="urn:microsoft.com/office/officeart/2005/8/quickstyle/simple4" qsCatId="simple" csTypeId="urn:microsoft.com/office/officeart/2005/8/colors/accent1_2" csCatId="accent1" phldr="1"/>
      <dgm:spPr/>
      <dgm:t>
        <a:bodyPr/>
        <a:lstStyle/>
        <a:p>
          <a:endParaRPr lang="en-US"/>
        </a:p>
      </dgm:t>
    </dgm:pt>
    <dgm:pt modelId="{78D53F32-E2BF-174A-A449-F0642F1F0B81}">
      <dgm:prSet phldrT="[Text]" custT="1"/>
      <dgm:spPr>
        <a:solidFill>
          <a:srgbClr val="00AAE2"/>
        </a:solidFill>
      </dgm:spPr>
      <dgm:t>
        <a:bodyPr/>
        <a:lstStyle/>
        <a:p>
          <a:r>
            <a:rPr lang="en-US" sz="1100" b="0" i="0" dirty="0">
              <a:latin typeface="Arial" charset="0"/>
              <a:ea typeface="Arial" charset="0"/>
              <a:cs typeface="Arial" charset="0"/>
            </a:rPr>
            <a:t>Office Building</a:t>
          </a:r>
        </a:p>
      </dgm:t>
    </dgm:pt>
    <dgm:pt modelId="{CC0724AF-A608-DD40-A45B-5419D3A5C47F}" type="parTrans" cxnId="{42462BD9-6706-9441-8E63-287870680C56}">
      <dgm:prSet/>
      <dgm:spPr/>
      <dgm:t>
        <a:bodyPr/>
        <a:lstStyle/>
        <a:p>
          <a:endParaRPr lang="en-US"/>
        </a:p>
      </dgm:t>
    </dgm:pt>
    <dgm:pt modelId="{22C4C5A5-1754-C54C-A546-CF50075C6C4D}" type="sibTrans" cxnId="{42462BD9-6706-9441-8E63-287870680C56}">
      <dgm:prSet/>
      <dgm:spPr/>
      <dgm:t>
        <a:bodyPr/>
        <a:lstStyle/>
        <a:p>
          <a:endParaRPr lang="en-US"/>
        </a:p>
      </dgm:t>
    </dgm:pt>
    <dgm:pt modelId="{A1A8CA08-409D-9C41-98C1-8999645958C7}">
      <dgm:prSet phldrT="[Text]" custT="1"/>
      <dgm:spPr>
        <a:solidFill>
          <a:srgbClr val="00AAE2"/>
        </a:solidFill>
      </dgm:spPr>
      <dgm:t>
        <a:bodyPr/>
        <a:lstStyle/>
        <a:p>
          <a:r>
            <a:rPr lang="en-US" sz="1100" b="0" i="0" dirty="0">
              <a:latin typeface="Arial" charset="0"/>
              <a:ea typeface="Arial" charset="0"/>
              <a:cs typeface="Arial" charset="0"/>
            </a:rPr>
            <a:t>Floors</a:t>
          </a:r>
        </a:p>
      </dgm:t>
    </dgm:pt>
    <dgm:pt modelId="{B64CC659-D0E5-F249-A074-E39D4FF425DA}" type="parTrans" cxnId="{C141E9A3-E07D-7B46-B9A3-674F2879389E}">
      <dgm:prSet/>
      <dgm:spPr>
        <a:solidFill>
          <a:srgbClr val="00D8E2"/>
        </a:solidFill>
        <a:ln>
          <a:solidFill>
            <a:srgbClr val="00AAE2"/>
          </a:solidFill>
        </a:ln>
      </dgm:spPr>
      <dgm:t>
        <a:bodyPr/>
        <a:lstStyle/>
        <a:p>
          <a:endParaRPr lang="en-US"/>
        </a:p>
      </dgm:t>
    </dgm:pt>
    <dgm:pt modelId="{DB2AA9BE-BCE5-734D-B1B1-64F1F6E82CC1}" type="sibTrans" cxnId="{C141E9A3-E07D-7B46-B9A3-674F2879389E}">
      <dgm:prSet/>
      <dgm:spPr/>
      <dgm:t>
        <a:bodyPr/>
        <a:lstStyle/>
        <a:p>
          <a:endParaRPr lang="en-US"/>
        </a:p>
      </dgm:t>
    </dgm:pt>
    <dgm:pt modelId="{3549FC6B-3542-0B4D-BEAC-9A2FAAF735A4}">
      <dgm:prSet phldrT="[Text]" custT="1"/>
      <dgm:spPr>
        <a:solidFill>
          <a:srgbClr val="00AAE2"/>
        </a:solidFill>
      </dgm:spPr>
      <dgm:t>
        <a:bodyPr/>
        <a:lstStyle/>
        <a:p>
          <a:r>
            <a:rPr lang="en-US" sz="1100" b="0" i="0" dirty="0">
              <a:latin typeface="Arial" charset="0"/>
              <a:ea typeface="Arial" charset="0"/>
              <a:cs typeface="Arial" charset="0"/>
            </a:rPr>
            <a:t>Hardwood</a:t>
          </a:r>
        </a:p>
      </dgm:t>
    </dgm:pt>
    <dgm:pt modelId="{C035F747-6546-9C43-BA3D-C257E9CD9DF2}" type="parTrans" cxnId="{7A187BFB-3E39-A540-9F36-D75717EFAD8A}">
      <dgm:prSet/>
      <dgm:spPr>
        <a:ln>
          <a:solidFill>
            <a:srgbClr val="00AAE2"/>
          </a:solidFill>
        </a:ln>
      </dgm:spPr>
      <dgm:t>
        <a:bodyPr/>
        <a:lstStyle/>
        <a:p>
          <a:endParaRPr lang="en-US"/>
        </a:p>
      </dgm:t>
    </dgm:pt>
    <dgm:pt modelId="{82E73A0A-CCD8-CF47-A96C-404222C4045D}" type="sibTrans" cxnId="{7A187BFB-3E39-A540-9F36-D75717EFAD8A}">
      <dgm:prSet/>
      <dgm:spPr/>
      <dgm:t>
        <a:bodyPr/>
        <a:lstStyle/>
        <a:p>
          <a:endParaRPr lang="en-US"/>
        </a:p>
      </dgm:t>
    </dgm:pt>
    <dgm:pt modelId="{BB57C390-4FDC-6D45-8BC1-5CBA57193982}">
      <dgm:prSet phldrT="[Text]" custT="1"/>
      <dgm:spPr>
        <a:solidFill>
          <a:srgbClr val="00AAE2"/>
        </a:solidFill>
      </dgm:spPr>
      <dgm:t>
        <a:bodyPr/>
        <a:lstStyle/>
        <a:p>
          <a:r>
            <a:rPr lang="en-US" sz="1100" b="0" i="0" dirty="0">
              <a:latin typeface="Arial" charset="0"/>
              <a:ea typeface="Arial" charset="0"/>
              <a:cs typeface="Arial" charset="0"/>
            </a:rPr>
            <a:t>Linoleum</a:t>
          </a:r>
        </a:p>
      </dgm:t>
    </dgm:pt>
    <dgm:pt modelId="{7E6BC597-AF6C-B347-B199-1E5F12CCCE37}" type="parTrans" cxnId="{CCCA5042-C3F6-264D-94DE-705B011650A7}">
      <dgm:prSet/>
      <dgm:spPr>
        <a:ln>
          <a:solidFill>
            <a:srgbClr val="00AAE2"/>
          </a:solidFill>
        </a:ln>
      </dgm:spPr>
      <dgm:t>
        <a:bodyPr/>
        <a:lstStyle/>
        <a:p>
          <a:endParaRPr lang="en-US"/>
        </a:p>
      </dgm:t>
    </dgm:pt>
    <dgm:pt modelId="{C708DFC7-CD82-5D4F-A9F9-0B291CAF3825}" type="sibTrans" cxnId="{CCCA5042-C3F6-264D-94DE-705B011650A7}">
      <dgm:prSet/>
      <dgm:spPr/>
      <dgm:t>
        <a:bodyPr/>
        <a:lstStyle/>
        <a:p>
          <a:endParaRPr lang="en-US"/>
        </a:p>
      </dgm:t>
    </dgm:pt>
    <dgm:pt modelId="{98AC83D5-205E-C749-920E-85C16AA85AAC}">
      <dgm:prSet phldrT="[Text]" custT="1"/>
      <dgm:spPr>
        <a:solidFill>
          <a:srgbClr val="00AAE2"/>
        </a:solidFill>
      </dgm:spPr>
      <dgm:t>
        <a:bodyPr/>
        <a:lstStyle/>
        <a:p>
          <a:r>
            <a:rPr lang="en-US" sz="1100" b="0" i="0" dirty="0">
              <a:latin typeface="Arial" charset="0"/>
              <a:ea typeface="Arial" charset="0"/>
              <a:cs typeface="Arial" charset="0"/>
            </a:rPr>
            <a:t>Furniture</a:t>
          </a:r>
        </a:p>
      </dgm:t>
    </dgm:pt>
    <dgm:pt modelId="{47883D84-2A1D-0943-80FD-BA6E0871FCD6}" type="parTrans" cxnId="{173211F7-C4B2-1941-B1AD-0CA629C09F0A}">
      <dgm:prSet/>
      <dgm:spPr>
        <a:ln>
          <a:solidFill>
            <a:srgbClr val="00AAE2"/>
          </a:solidFill>
        </a:ln>
      </dgm:spPr>
      <dgm:t>
        <a:bodyPr/>
        <a:lstStyle/>
        <a:p>
          <a:endParaRPr lang="en-US"/>
        </a:p>
      </dgm:t>
    </dgm:pt>
    <dgm:pt modelId="{BDA08C89-92C4-7D4B-8F54-095142A256AB}" type="sibTrans" cxnId="{173211F7-C4B2-1941-B1AD-0CA629C09F0A}">
      <dgm:prSet/>
      <dgm:spPr/>
      <dgm:t>
        <a:bodyPr/>
        <a:lstStyle/>
        <a:p>
          <a:endParaRPr lang="en-US"/>
        </a:p>
      </dgm:t>
    </dgm:pt>
    <dgm:pt modelId="{EA5DEFDF-482A-394D-B751-B080B1AA1D06}">
      <dgm:prSet phldrT="[Text]" custT="1"/>
      <dgm:spPr>
        <a:solidFill>
          <a:srgbClr val="00AAE2"/>
        </a:solidFill>
      </dgm:spPr>
      <dgm:t>
        <a:bodyPr/>
        <a:lstStyle/>
        <a:p>
          <a:r>
            <a:rPr lang="en-US" sz="1100" b="0" i="0" dirty="0">
              <a:latin typeface="Arial" charset="0"/>
              <a:ea typeface="Arial" charset="0"/>
              <a:cs typeface="Arial" charset="0"/>
            </a:rPr>
            <a:t>Metal</a:t>
          </a:r>
        </a:p>
      </dgm:t>
    </dgm:pt>
    <dgm:pt modelId="{51B8F5E3-6A56-AD40-B22A-6C7F2A7DB2E2}" type="parTrans" cxnId="{8D8478ED-8FAB-7947-BA8C-F52B09BDB4E3}">
      <dgm:prSet/>
      <dgm:spPr>
        <a:ln>
          <a:solidFill>
            <a:srgbClr val="00AAE2"/>
          </a:solidFill>
        </a:ln>
      </dgm:spPr>
      <dgm:t>
        <a:bodyPr/>
        <a:lstStyle/>
        <a:p>
          <a:endParaRPr lang="en-US"/>
        </a:p>
      </dgm:t>
    </dgm:pt>
    <dgm:pt modelId="{9C02075B-0B32-8C4E-AB45-71E31783D98A}" type="sibTrans" cxnId="{8D8478ED-8FAB-7947-BA8C-F52B09BDB4E3}">
      <dgm:prSet/>
      <dgm:spPr/>
      <dgm:t>
        <a:bodyPr/>
        <a:lstStyle/>
        <a:p>
          <a:endParaRPr lang="en-US"/>
        </a:p>
      </dgm:t>
    </dgm:pt>
    <dgm:pt modelId="{2C431A07-B1FC-1843-B400-FD4BE8E3511B}">
      <dgm:prSet custT="1"/>
      <dgm:spPr>
        <a:solidFill>
          <a:srgbClr val="00AAE2"/>
        </a:solidFill>
      </dgm:spPr>
      <dgm:t>
        <a:bodyPr/>
        <a:lstStyle/>
        <a:p>
          <a:r>
            <a:rPr lang="en-US" sz="1100" b="0" i="0" dirty="0">
              <a:latin typeface="Arial" charset="0"/>
              <a:ea typeface="Arial" charset="0"/>
              <a:cs typeface="Arial" charset="0"/>
            </a:rPr>
            <a:t>Fixtures</a:t>
          </a:r>
        </a:p>
      </dgm:t>
    </dgm:pt>
    <dgm:pt modelId="{AAC00CB3-FBC8-614A-87EA-7C1C5313D7F4}" type="parTrans" cxnId="{2437FDE6-C0C4-764A-8250-4E7E86614722}">
      <dgm:prSet/>
      <dgm:spPr>
        <a:ln>
          <a:solidFill>
            <a:srgbClr val="00AAE2"/>
          </a:solidFill>
        </a:ln>
      </dgm:spPr>
      <dgm:t>
        <a:bodyPr/>
        <a:lstStyle/>
        <a:p>
          <a:endParaRPr lang="en-US"/>
        </a:p>
      </dgm:t>
    </dgm:pt>
    <dgm:pt modelId="{7FAEC8E6-2E09-F44C-B4FC-F7F71C81E080}" type="sibTrans" cxnId="{2437FDE6-C0C4-764A-8250-4E7E86614722}">
      <dgm:prSet/>
      <dgm:spPr/>
      <dgm:t>
        <a:bodyPr/>
        <a:lstStyle/>
        <a:p>
          <a:endParaRPr lang="en-US"/>
        </a:p>
      </dgm:t>
    </dgm:pt>
    <dgm:pt modelId="{51D9D2B8-9C73-F44B-8AD1-DA4383C7BFF2}">
      <dgm:prSet custT="1"/>
      <dgm:spPr>
        <a:solidFill>
          <a:srgbClr val="00AAE2"/>
        </a:solidFill>
      </dgm:spPr>
      <dgm:t>
        <a:bodyPr/>
        <a:lstStyle/>
        <a:p>
          <a:r>
            <a:rPr lang="en-US" sz="1100" b="0" i="0" dirty="0">
              <a:latin typeface="Arial" charset="0"/>
              <a:ea typeface="Arial" charset="0"/>
              <a:cs typeface="Arial" charset="0"/>
            </a:rPr>
            <a:t>Appliances</a:t>
          </a:r>
        </a:p>
      </dgm:t>
    </dgm:pt>
    <dgm:pt modelId="{8121C16B-1E3E-0F43-BE4B-2D50E8537CA9}" type="parTrans" cxnId="{1D95FB00-99FA-954B-BDDC-8B47D504FF35}">
      <dgm:prSet/>
      <dgm:spPr>
        <a:ln>
          <a:solidFill>
            <a:srgbClr val="00AAE2"/>
          </a:solidFill>
        </a:ln>
      </dgm:spPr>
      <dgm:t>
        <a:bodyPr/>
        <a:lstStyle/>
        <a:p>
          <a:endParaRPr lang="en-US"/>
        </a:p>
      </dgm:t>
    </dgm:pt>
    <dgm:pt modelId="{CA5AB3E1-E376-5447-8FE2-8AA380746216}" type="sibTrans" cxnId="{1D95FB00-99FA-954B-BDDC-8B47D504FF35}">
      <dgm:prSet/>
      <dgm:spPr/>
      <dgm:t>
        <a:bodyPr/>
        <a:lstStyle/>
        <a:p>
          <a:endParaRPr lang="en-US"/>
        </a:p>
      </dgm:t>
    </dgm:pt>
    <dgm:pt modelId="{8E5F3DBF-58AF-154C-A52B-736302309406}">
      <dgm:prSet custT="1"/>
      <dgm:spPr>
        <a:solidFill>
          <a:srgbClr val="00AAE2"/>
        </a:solidFill>
      </dgm:spPr>
      <dgm:t>
        <a:bodyPr/>
        <a:lstStyle/>
        <a:p>
          <a:r>
            <a:rPr lang="en-US" sz="1100" b="0" i="0" dirty="0">
              <a:latin typeface="Arial" charset="0"/>
              <a:ea typeface="Arial" charset="0"/>
              <a:cs typeface="Arial" charset="0"/>
            </a:rPr>
            <a:t>Walls</a:t>
          </a:r>
        </a:p>
      </dgm:t>
    </dgm:pt>
    <dgm:pt modelId="{9DE7C7B0-28E4-A146-AFF5-699AB052660F}" type="parTrans" cxnId="{831597AE-34FE-EC45-B4E8-FA28A2E862C1}">
      <dgm:prSet/>
      <dgm:spPr>
        <a:ln>
          <a:solidFill>
            <a:srgbClr val="00AAE2"/>
          </a:solidFill>
        </a:ln>
      </dgm:spPr>
      <dgm:t>
        <a:bodyPr/>
        <a:lstStyle/>
        <a:p>
          <a:endParaRPr lang="en-US"/>
        </a:p>
      </dgm:t>
    </dgm:pt>
    <dgm:pt modelId="{EEC64141-C54B-B943-A350-FD0AAE4E8A36}" type="sibTrans" cxnId="{831597AE-34FE-EC45-B4E8-FA28A2E862C1}">
      <dgm:prSet/>
      <dgm:spPr/>
      <dgm:t>
        <a:bodyPr/>
        <a:lstStyle/>
        <a:p>
          <a:endParaRPr lang="en-US"/>
        </a:p>
      </dgm:t>
    </dgm:pt>
    <dgm:pt modelId="{EE6AE0F5-3EF7-8943-A4B6-9590A0D3584D}">
      <dgm:prSet custT="1"/>
      <dgm:spPr>
        <a:solidFill>
          <a:srgbClr val="00AAE2"/>
        </a:solidFill>
      </dgm:spPr>
      <dgm:t>
        <a:bodyPr/>
        <a:lstStyle/>
        <a:p>
          <a:r>
            <a:rPr lang="en-US" sz="1100" b="0" i="0" dirty="0">
              <a:latin typeface="Arial" charset="0"/>
              <a:ea typeface="Arial" charset="0"/>
              <a:cs typeface="Arial" charset="0"/>
            </a:rPr>
            <a:t>Carpet</a:t>
          </a:r>
        </a:p>
      </dgm:t>
    </dgm:pt>
    <dgm:pt modelId="{D47DAA8B-63A4-234B-BE89-CD5928D6039C}" type="parTrans" cxnId="{8966C414-609C-C049-8205-CD5B38A7F746}">
      <dgm:prSet/>
      <dgm:spPr>
        <a:ln>
          <a:solidFill>
            <a:srgbClr val="00AAE2"/>
          </a:solidFill>
        </a:ln>
      </dgm:spPr>
      <dgm:t>
        <a:bodyPr/>
        <a:lstStyle/>
        <a:p>
          <a:endParaRPr lang="en-US"/>
        </a:p>
      </dgm:t>
    </dgm:pt>
    <dgm:pt modelId="{1DFED878-C3AE-F94B-9F37-CE0B2BF62E9B}" type="sibTrans" cxnId="{8966C414-609C-C049-8205-CD5B38A7F746}">
      <dgm:prSet/>
      <dgm:spPr/>
      <dgm:t>
        <a:bodyPr/>
        <a:lstStyle/>
        <a:p>
          <a:endParaRPr lang="en-US"/>
        </a:p>
      </dgm:t>
    </dgm:pt>
    <dgm:pt modelId="{86789A87-2281-FC47-93A6-6C815CC43987}">
      <dgm:prSet custT="1"/>
      <dgm:spPr>
        <a:solidFill>
          <a:srgbClr val="00AAE2"/>
        </a:solidFill>
      </dgm:spPr>
      <dgm:t>
        <a:bodyPr/>
        <a:lstStyle/>
        <a:p>
          <a:r>
            <a:rPr lang="en-US" sz="1100" b="0" i="0" dirty="0">
              <a:latin typeface="Arial" charset="0"/>
              <a:ea typeface="Arial" charset="0"/>
              <a:cs typeface="Arial" charset="0"/>
            </a:rPr>
            <a:t>Wall-to-Wall</a:t>
          </a:r>
        </a:p>
      </dgm:t>
    </dgm:pt>
    <dgm:pt modelId="{370E8A67-0506-7E4F-888C-FF1D169F94F0}" type="parTrans" cxnId="{84730B3B-174B-9347-9166-035989DBC0A0}">
      <dgm:prSet/>
      <dgm:spPr>
        <a:ln>
          <a:solidFill>
            <a:srgbClr val="00AAE2"/>
          </a:solidFill>
        </a:ln>
      </dgm:spPr>
      <dgm:t>
        <a:bodyPr/>
        <a:lstStyle/>
        <a:p>
          <a:endParaRPr lang="en-US"/>
        </a:p>
      </dgm:t>
    </dgm:pt>
    <dgm:pt modelId="{EF536150-3C91-564C-9931-30EA016CFD95}" type="sibTrans" cxnId="{84730B3B-174B-9347-9166-035989DBC0A0}">
      <dgm:prSet/>
      <dgm:spPr/>
      <dgm:t>
        <a:bodyPr/>
        <a:lstStyle/>
        <a:p>
          <a:endParaRPr lang="en-US"/>
        </a:p>
      </dgm:t>
    </dgm:pt>
    <dgm:pt modelId="{D71F7087-5A9B-1649-9248-9D375AEE85AF}">
      <dgm:prSet custT="1"/>
      <dgm:spPr>
        <a:solidFill>
          <a:srgbClr val="00AAE2"/>
        </a:solidFill>
      </dgm:spPr>
      <dgm:t>
        <a:bodyPr/>
        <a:lstStyle/>
        <a:p>
          <a:r>
            <a:rPr lang="en-US" sz="1100" b="0" i="0" dirty="0">
              <a:latin typeface="Arial" charset="0"/>
              <a:ea typeface="Arial" charset="0"/>
              <a:cs typeface="Arial" charset="0"/>
            </a:rPr>
            <a:t>Oriental</a:t>
          </a:r>
        </a:p>
      </dgm:t>
    </dgm:pt>
    <dgm:pt modelId="{CE229D71-5341-8D44-A58C-46C1F297792C}" type="parTrans" cxnId="{A93AD00E-DF6D-2E42-88AF-B9C7EDDA81CF}">
      <dgm:prSet/>
      <dgm:spPr>
        <a:ln>
          <a:solidFill>
            <a:srgbClr val="00AAE2"/>
          </a:solidFill>
        </a:ln>
      </dgm:spPr>
      <dgm:t>
        <a:bodyPr/>
        <a:lstStyle/>
        <a:p>
          <a:endParaRPr lang="en-US"/>
        </a:p>
      </dgm:t>
    </dgm:pt>
    <dgm:pt modelId="{C90DA7A1-5086-4245-B1D3-7FF20C88C3F6}" type="sibTrans" cxnId="{A93AD00E-DF6D-2E42-88AF-B9C7EDDA81CF}">
      <dgm:prSet/>
      <dgm:spPr/>
      <dgm:t>
        <a:bodyPr/>
        <a:lstStyle/>
        <a:p>
          <a:endParaRPr lang="en-US"/>
        </a:p>
      </dgm:t>
    </dgm:pt>
    <dgm:pt modelId="{4C599311-FE1E-164B-83B6-7882756FE5B6}">
      <dgm:prSet custT="1"/>
      <dgm:spPr>
        <a:solidFill>
          <a:srgbClr val="00AAE2"/>
        </a:solidFill>
      </dgm:spPr>
      <dgm:t>
        <a:bodyPr/>
        <a:lstStyle/>
        <a:p>
          <a:r>
            <a:rPr lang="en-US" sz="1100" b="0" i="0" dirty="0">
              <a:latin typeface="Arial" charset="0"/>
              <a:ea typeface="Arial" charset="0"/>
              <a:cs typeface="Arial" charset="0"/>
            </a:rPr>
            <a:t>Tile</a:t>
          </a:r>
        </a:p>
      </dgm:t>
    </dgm:pt>
    <dgm:pt modelId="{A8F40E9D-4419-104B-9CFE-C65BDA0072B5}" type="parTrans" cxnId="{3C7E26E9-896F-364B-A2CA-FAB228083A17}">
      <dgm:prSet/>
      <dgm:spPr>
        <a:ln>
          <a:solidFill>
            <a:srgbClr val="00AAE2"/>
          </a:solidFill>
        </a:ln>
      </dgm:spPr>
      <dgm:t>
        <a:bodyPr/>
        <a:lstStyle/>
        <a:p>
          <a:endParaRPr lang="en-US"/>
        </a:p>
      </dgm:t>
    </dgm:pt>
    <dgm:pt modelId="{994EEC5A-6425-9E4E-8887-714222260DE1}" type="sibTrans" cxnId="{3C7E26E9-896F-364B-A2CA-FAB228083A17}">
      <dgm:prSet/>
      <dgm:spPr/>
      <dgm:t>
        <a:bodyPr/>
        <a:lstStyle/>
        <a:p>
          <a:endParaRPr lang="en-US"/>
        </a:p>
      </dgm:t>
    </dgm:pt>
    <dgm:pt modelId="{A1CC7D10-F10C-FE43-B7C4-B00640C226F6}">
      <dgm:prSet custT="1"/>
      <dgm:spPr>
        <a:solidFill>
          <a:srgbClr val="00AAE2"/>
        </a:solidFill>
      </dgm:spPr>
      <dgm:t>
        <a:bodyPr/>
        <a:lstStyle/>
        <a:p>
          <a:r>
            <a:rPr lang="en-US" sz="1100" b="0" i="0" dirty="0">
              <a:latin typeface="Arial" charset="0"/>
              <a:ea typeface="Arial" charset="0"/>
              <a:cs typeface="Arial" charset="0"/>
            </a:rPr>
            <a:t>Wood Systems</a:t>
          </a:r>
        </a:p>
      </dgm:t>
    </dgm:pt>
    <dgm:pt modelId="{A58FA480-E634-1E46-8918-E4AD4E581862}" type="parTrans" cxnId="{939BF3B6-E6CD-4646-811E-DBDCDDB31328}">
      <dgm:prSet/>
      <dgm:spPr>
        <a:ln>
          <a:solidFill>
            <a:srgbClr val="00AAE2"/>
          </a:solidFill>
        </a:ln>
      </dgm:spPr>
      <dgm:t>
        <a:bodyPr/>
        <a:lstStyle/>
        <a:p>
          <a:endParaRPr lang="en-US"/>
        </a:p>
      </dgm:t>
    </dgm:pt>
    <dgm:pt modelId="{62910F64-36B0-0842-8739-DF907D52647B}" type="sibTrans" cxnId="{939BF3B6-E6CD-4646-811E-DBDCDDB31328}">
      <dgm:prSet/>
      <dgm:spPr/>
      <dgm:t>
        <a:bodyPr/>
        <a:lstStyle/>
        <a:p>
          <a:endParaRPr lang="en-US"/>
        </a:p>
      </dgm:t>
    </dgm:pt>
    <dgm:pt modelId="{E55E184D-9FBD-FC44-948A-F3CB54EE204E}">
      <dgm:prSet custT="1"/>
      <dgm:spPr>
        <a:solidFill>
          <a:srgbClr val="00AAE2"/>
        </a:solidFill>
      </dgm:spPr>
      <dgm:t>
        <a:bodyPr/>
        <a:lstStyle/>
        <a:p>
          <a:r>
            <a:rPr lang="en-US" sz="1100" b="0" i="0" dirty="0">
              <a:latin typeface="Arial" charset="0"/>
              <a:ea typeface="Arial" charset="0"/>
              <a:cs typeface="Arial" charset="0"/>
            </a:rPr>
            <a:t>Leather</a:t>
          </a:r>
        </a:p>
      </dgm:t>
    </dgm:pt>
    <dgm:pt modelId="{23F2C3F7-7182-5B44-AC7A-551CA96207D2}" type="parTrans" cxnId="{1A90FB9B-51EF-6D48-92A6-E18C7AA22B9A}">
      <dgm:prSet/>
      <dgm:spPr>
        <a:ln>
          <a:solidFill>
            <a:srgbClr val="00AAE2"/>
          </a:solidFill>
        </a:ln>
      </dgm:spPr>
      <dgm:t>
        <a:bodyPr/>
        <a:lstStyle/>
        <a:p>
          <a:endParaRPr lang="en-US"/>
        </a:p>
      </dgm:t>
    </dgm:pt>
    <dgm:pt modelId="{BF049D45-A647-8C4C-A473-3FA5EA1B09AA}" type="sibTrans" cxnId="{1A90FB9B-51EF-6D48-92A6-E18C7AA22B9A}">
      <dgm:prSet/>
      <dgm:spPr/>
      <dgm:t>
        <a:bodyPr/>
        <a:lstStyle/>
        <a:p>
          <a:endParaRPr lang="en-US"/>
        </a:p>
      </dgm:t>
    </dgm:pt>
    <dgm:pt modelId="{F5806DB6-B211-FB4C-BF64-399E389E83C4}">
      <dgm:prSet custT="1"/>
      <dgm:spPr>
        <a:solidFill>
          <a:srgbClr val="00AAE2"/>
        </a:solidFill>
      </dgm:spPr>
      <dgm:t>
        <a:bodyPr/>
        <a:lstStyle/>
        <a:p>
          <a:r>
            <a:rPr lang="en-US" sz="1100" b="0" i="0" dirty="0">
              <a:latin typeface="Arial" charset="0"/>
              <a:ea typeface="Arial" charset="0"/>
              <a:cs typeface="Arial" charset="0"/>
            </a:rPr>
            <a:t>Sinks</a:t>
          </a:r>
        </a:p>
      </dgm:t>
    </dgm:pt>
    <dgm:pt modelId="{CED1F9EE-47CA-744E-8527-C4661F68E633}" type="parTrans" cxnId="{701A9CE5-31A4-FB4A-A4B1-F323F75EC800}">
      <dgm:prSet/>
      <dgm:spPr>
        <a:ln>
          <a:solidFill>
            <a:srgbClr val="00AAE2"/>
          </a:solidFill>
        </a:ln>
      </dgm:spPr>
      <dgm:t>
        <a:bodyPr/>
        <a:lstStyle/>
        <a:p>
          <a:endParaRPr lang="en-US"/>
        </a:p>
      </dgm:t>
    </dgm:pt>
    <dgm:pt modelId="{A70FC162-C001-574F-B915-BB20D9DB661A}" type="sibTrans" cxnId="{701A9CE5-31A4-FB4A-A4B1-F323F75EC800}">
      <dgm:prSet/>
      <dgm:spPr/>
      <dgm:t>
        <a:bodyPr/>
        <a:lstStyle/>
        <a:p>
          <a:endParaRPr lang="en-US"/>
        </a:p>
      </dgm:t>
    </dgm:pt>
    <dgm:pt modelId="{032D52BE-1E1E-7C42-9956-2A309DBF5CEA}">
      <dgm:prSet custT="1"/>
      <dgm:spPr>
        <a:solidFill>
          <a:srgbClr val="00AAE2"/>
        </a:solidFill>
      </dgm:spPr>
      <dgm:t>
        <a:bodyPr/>
        <a:lstStyle/>
        <a:p>
          <a:r>
            <a:rPr lang="en-US" sz="1100" b="0" i="0" dirty="0">
              <a:latin typeface="Arial" charset="0"/>
              <a:ea typeface="Arial" charset="0"/>
              <a:cs typeface="Arial" charset="0"/>
            </a:rPr>
            <a:t>Shower</a:t>
          </a:r>
        </a:p>
      </dgm:t>
    </dgm:pt>
    <dgm:pt modelId="{2B833169-2AEB-BE4A-A106-EFA919430990}" type="parTrans" cxnId="{C5B352A7-3883-9540-81B7-C462D7C7D19F}">
      <dgm:prSet/>
      <dgm:spPr>
        <a:ln>
          <a:solidFill>
            <a:srgbClr val="00AAE2"/>
          </a:solidFill>
        </a:ln>
      </dgm:spPr>
      <dgm:t>
        <a:bodyPr/>
        <a:lstStyle/>
        <a:p>
          <a:endParaRPr lang="en-US"/>
        </a:p>
      </dgm:t>
    </dgm:pt>
    <dgm:pt modelId="{2EBCCD8F-7BF1-CF4C-8E9B-EEBF396AF68E}" type="sibTrans" cxnId="{C5B352A7-3883-9540-81B7-C462D7C7D19F}">
      <dgm:prSet/>
      <dgm:spPr/>
      <dgm:t>
        <a:bodyPr/>
        <a:lstStyle/>
        <a:p>
          <a:endParaRPr lang="en-US"/>
        </a:p>
      </dgm:t>
    </dgm:pt>
    <dgm:pt modelId="{3C727654-9EA4-4848-9F12-521C6D87FF30}">
      <dgm:prSet custT="1"/>
      <dgm:spPr>
        <a:solidFill>
          <a:srgbClr val="00AAE2"/>
        </a:solidFill>
      </dgm:spPr>
      <dgm:t>
        <a:bodyPr/>
        <a:lstStyle/>
        <a:p>
          <a:r>
            <a:rPr lang="en-US" sz="1100" b="0" i="0" dirty="0">
              <a:latin typeface="Arial" charset="0"/>
              <a:ea typeface="Arial" charset="0"/>
              <a:cs typeface="Arial" charset="0"/>
            </a:rPr>
            <a:t>Toilets</a:t>
          </a:r>
        </a:p>
      </dgm:t>
    </dgm:pt>
    <dgm:pt modelId="{B2492933-35BC-BA43-B402-C1C56F9A76CF}" type="parTrans" cxnId="{780B561A-8AED-D14E-9A55-7FC0587A00BE}">
      <dgm:prSet/>
      <dgm:spPr>
        <a:ln>
          <a:solidFill>
            <a:srgbClr val="00AAE2"/>
          </a:solidFill>
        </a:ln>
      </dgm:spPr>
      <dgm:t>
        <a:bodyPr/>
        <a:lstStyle/>
        <a:p>
          <a:endParaRPr lang="en-US"/>
        </a:p>
      </dgm:t>
    </dgm:pt>
    <dgm:pt modelId="{08987AF4-F588-7A4D-9007-6FB132CA99DA}" type="sibTrans" cxnId="{780B561A-8AED-D14E-9A55-7FC0587A00BE}">
      <dgm:prSet/>
      <dgm:spPr/>
      <dgm:t>
        <a:bodyPr/>
        <a:lstStyle/>
        <a:p>
          <a:endParaRPr lang="en-US"/>
        </a:p>
      </dgm:t>
    </dgm:pt>
    <dgm:pt modelId="{B4C58D37-824C-AC4B-907A-75446DB47100}">
      <dgm:prSet custT="1"/>
      <dgm:spPr>
        <a:solidFill>
          <a:srgbClr val="00AAE2"/>
        </a:solidFill>
      </dgm:spPr>
      <dgm:t>
        <a:bodyPr/>
        <a:lstStyle/>
        <a:p>
          <a:r>
            <a:rPr lang="en-US" sz="1100" b="0" i="0" dirty="0">
              <a:latin typeface="Arial" charset="0"/>
              <a:ea typeface="Arial" charset="0"/>
              <a:cs typeface="Arial" charset="0"/>
            </a:rPr>
            <a:t>Cabinets</a:t>
          </a:r>
        </a:p>
      </dgm:t>
    </dgm:pt>
    <dgm:pt modelId="{0D62CDA8-F990-8246-BB21-D69B879BD38B}" type="parTrans" cxnId="{A2FAF063-1477-BE4D-A2E7-96A991996BED}">
      <dgm:prSet/>
      <dgm:spPr>
        <a:ln>
          <a:solidFill>
            <a:srgbClr val="00AAE2"/>
          </a:solidFill>
        </a:ln>
      </dgm:spPr>
      <dgm:t>
        <a:bodyPr/>
        <a:lstStyle/>
        <a:p>
          <a:endParaRPr lang="en-US"/>
        </a:p>
      </dgm:t>
    </dgm:pt>
    <dgm:pt modelId="{A8EDD2BF-3355-B648-BCCE-753DF172BD84}" type="sibTrans" cxnId="{A2FAF063-1477-BE4D-A2E7-96A991996BED}">
      <dgm:prSet/>
      <dgm:spPr/>
      <dgm:t>
        <a:bodyPr/>
        <a:lstStyle/>
        <a:p>
          <a:endParaRPr lang="en-US"/>
        </a:p>
      </dgm:t>
    </dgm:pt>
    <dgm:pt modelId="{14F308FA-3D01-594F-80E3-BFF630957A21}">
      <dgm:prSet custT="1"/>
      <dgm:spPr>
        <a:solidFill>
          <a:srgbClr val="00AAE2"/>
        </a:solidFill>
      </dgm:spPr>
      <dgm:t>
        <a:bodyPr/>
        <a:lstStyle/>
        <a:p>
          <a:r>
            <a:rPr lang="en-US" sz="1100" b="0" i="0" dirty="0">
              <a:latin typeface="Arial" charset="0"/>
              <a:ea typeface="Arial" charset="0"/>
              <a:cs typeface="Arial" charset="0"/>
            </a:rPr>
            <a:t>Refrigerator</a:t>
          </a:r>
        </a:p>
      </dgm:t>
    </dgm:pt>
    <dgm:pt modelId="{85AD9DED-945B-F846-9A56-1FCF2283714C}" type="parTrans" cxnId="{8C3A807F-2E1E-D14D-AC33-E9422FE73D16}">
      <dgm:prSet/>
      <dgm:spPr>
        <a:ln>
          <a:solidFill>
            <a:srgbClr val="00AAE2"/>
          </a:solidFill>
        </a:ln>
      </dgm:spPr>
      <dgm:t>
        <a:bodyPr/>
        <a:lstStyle/>
        <a:p>
          <a:endParaRPr lang="en-US"/>
        </a:p>
      </dgm:t>
    </dgm:pt>
    <dgm:pt modelId="{810530A9-7ED2-E643-BFFE-056F6EB740C8}" type="sibTrans" cxnId="{8C3A807F-2E1E-D14D-AC33-E9422FE73D16}">
      <dgm:prSet/>
      <dgm:spPr/>
      <dgm:t>
        <a:bodyPr/>
        <a:lstStyle/>
        <a:p>
          <a:endParaRPr lang="en-US"/>
        </a:p>
      </dgm:t>
    </dgm:pt>
    <dgm:pt modelId="{88D5792E-3343-264D-AC6E-AD539140F9F6}">
      <dgm:prSet custT="1"/>
      <dgm:spPr>
        <a:solidFill>
          <a:srgbClr val="00AAE2"/>
        </a:solidFill>
      </dgm:spPr>
      <dgm:t>
        <a:bodyPr/>
        <a:lstStyle/>
        <a:p>
          <a:r>
            <a:rPr lang="en-US" sz="1100" b="0" i="0" dirty="0">
              <a:latin typeface="Arial" charset="0"/>
              <a:ea typeface="Arial" charset="0"/>
              <a:cs typeface="Arial" charset="0"/>
            </a:rPr>
            <a:t>Dishwasher</a:t>
          </a:r>
        </a:p>
      </dgm:t>
    </dgm:pt>
    <dgm:pt modelId="{EDF143E2-304F-9D4D-869A-0A0CA442FAE8}" type="parTrans" cxnId="{5CF6C4A7-72EF-E14F-8583-7078B46F82CC}">
      <dgm:prSet/>
      <dgm:spPr>
        <a:ln>
          <a:solidFill>
            <a:srgbClr val="00AAE2"/>
          </a:solidFill>
        </a:ln>
      </dgm:spPr>
      <dgm:t>
        <a:bodyPr/>
        <a:lstStyle/>
        <a:p>
          <a:endParaRPr lang="en-US"/>
        </a:p>
      </dgm:t>
    </dgm:pt>
    <dgm:pt modelId="{8081A0E9-ED12-9048-B022-2F5174E0E5EF}" type="sibTrans" cxnId="{5CF6C4A7-72EF-E14F-8583-7078B46F82CC}">
      <dgm:prSet/>
      <dgm:spPr/>
      <dgm:t>
        <a:bodyPr/>
        <a:lstStyle/>
        <a:p>
          <a:endParaRPr lang="en-US"/>
        </a:p>
      </dgm:t>
    </dgm:pt>
    <dgm:pt modelId="{C5230DBB-CA47-5242-AE1F-CF7DF967A818}">
      <dgm:prSet custT="1"/>
      <dgm:spPr>
        <a:solidFill>
          <a:srgbClr val="00AAE2"/>
        </a:solidFill>
      </dgm:spPr>
      <dgm:t>
        <a:bodyPr/>
        <a:lstStyle/>
        <a:p>
          <a:r>
            <a:rPr lang="en-US" sz="1100" b="0" i="0" dirty="0">
              <a:latin typeface="Arial" charset="0"/>
              <a:ea typeface="Arial" charset="0"/>
              <a:cs typeface="Arial" charset="0"/>
            </a:rPr>
            <a:t>Stove</a:t>
          </a:r>
        </a:p>
      </dgm:t>
    </dgm:pt>
    <dgm:pt modelId="{507429A2-F834-5F42-9349-62BCBBE6184F}" type="parTrans" cxnId="{9FC9A1A5-7978-AD4D-B178-73FE85200F41}">
      <dgm:prSet/>
      <dgm:spPr>
        <a:ln>
          <a:solidFill>
            <a:srgbClr val="00AAE2"/>
          </a:solidFill>
        </a:ln>
      </dgm:spPr>
      <dgm:t>
        <a:bodyPr/>
        <a:lstStyle/>
        <a:p>
          <a:endParaRPr lang="en-US"/>
        </a:p>
      </dgm:t>
    </dgm:pt>
    <dgm:pt modelId="{883C9626-E44E-904F-9791-D290AAAB95C7}" type="sibTrans" cxnId="{9FC9A1A5-7978-AD4D-B178-73FE85200F41}">
      <dgm:prSet/>
      <dgm:spPr/>
      <dgm:t>
        <a:bodyPr/>
        <a:lstStyle/>
        <a:p>
          <a:endParaRPr lang="en-US"/>
        </a:p>
      </dgm:t>
    </dgm:pt>
    <dgm:pt modelId="{0675C646-D2EC-6A4F-A0F3-BAFDB440B62A}">
      <dgm:prSet custT="1"/>
      <dgm:spPr>
        <a:solidFill>
          <a:srgbClr val="00AAE2"/>
        </a:solidFill>
      </dgm:spPr>
      <dgm:t>
        <a:bodyPr/>
        <a:lstStyle/>
        <a:p>
          <a:r>
            <a:rPr lang="en-US" sz="1100" b="0" i="0" dirty="0">
              <a:latin typeface="Arial" charset="0"/>
              <a:ea typeface="Arial" charset="0"/>
              <a:cs typeface="Arial" charset="0"/>
            </a:rPr>
            <a:t>Interior</a:t>
          </a:r>
        </a:p>
      </dgm:t>
    </dgm:pt>
    <dgm:pt modelId="{16E1A531-8D34-F14B-B780-9DFE48A085F3}" type="parTrans" cxnId="{F4DF548D-F75B-D74D-9EE0-EBF01D2C7828}">
      <dgm:prSet/>
      <dgm:spPr>
        <a:ln>
          <a:solidFill>
            <a:srgbClr val="00AAE2"/>
          </a:solidFill>
        </a:ln>
      </dgm:spPr>
      <dgm:t>
        <a:bodyPr/>
        <a:lstStyle/>
        <a:p>
          <a:endParaRPr lang="en-US"/>
        </a:p>
      </dgm:t>
    </dgm:pt>
    <dgm:pt modelId="{58272916-95CA-F148-9579-EEC0E183DC55}" type="sibTrans" cxnId="{F4DF548D-F75B-D74D-9EE0-EBF01D2C7828}">
      <dgm:prSet/>
      <dgm:spPr/>
      <dgm:t>
        <a:bodyPr/>
        <a:lstStyle/>
        <a:p>
          <a:endParaRPr lang="en-US"/>
        </a:p>
      </dgm:t>
    </dgm:pt>
    <dgm:pt modelId="{67D585FA-3AC8-D145-9D70-C08F7C385395}">
      <dgm:prSet custT="1"/>
      <dgm:spPr>
        <a:solidFill>
          <a:srgbClr val="00AAE2"/>
        </a:solidFill>
      </dgm:spPr>
      <dgm:t>
        <a:bodyPr/>
        <a:lstStyle/>
        <a:p>
          <a:r>
            <a:rPr lang="en-US" sz="1100" b="0" i="0" dirty="0">
              <a:latin typeface="Arial" charset="0"/>
              <a:ea typeface="Arial" charset="0"/>
              <a:cs typeface="Arial" charset="0"/>
            </a:rPr>
            <a:t>Exterior</a:t>
          </a:r>
        </a:p>
      </dgm:t>
    </dgm:pt>
    <dgm:pt modelId="{8446DE7D-FFD3-9244-9B43-AFAF9F995AEE}" type="parTrans" cxnId="{FFD07220-9E67-C241-8694-1ECF54FA1A53}">
      <dgm:prSet/>
      <dgm:spPr>
        <a:ln>
          <a:solidFill>
            <a:srgbClr val="00AAE2"/>
          </a:solidFill>
        </a:ln>
      </dgm:spPr>
      <dgm:t>
        <a:bodyPr/>
        <a:lstStyle/>
        <a:p>
          <a:endParaRPr lang="en-US"/>
        </a:p>
      </dgm:t>
    </dgm:pt>
    <dgm:pt modelId="{2FA396B7-0584-F746-B805-C6561F97A68C}" type="sibTrans" cxnId="{FFD07220-9E67-C241-8694-1ECF54FA1A53}">
      <dgm:prSet/>
      <dgm:spPr/>
      <dgm:t>
        <a:bodyPr/>
        <a:lstStyle/>
        <a:p>
          <a:endParaRPr lang="en-US"/>
        </a:p>
      </dgm:t>
    </dgm:pt>
    <dgm:pt modelId="{5B079A0E-80A4-E348-B8C9-466AB83A8275}">
      <dgm:prSet custT="1"/>
      <dgm:spPr>
        <a:solidFill>
          <a:srgbClr val="00AAE2"/>
        </a:solidFill>
      </dgm:spPr>
      <dgm:t>
        <a:bodyPr/>
        <a:lstStyle/>
        <a:p>
          <a:r>
            <a:rPr lang="en-US" sz="1100" b="0" i="0" dirty="0">
              <a:latin typeface="Arial" charset="0"/>
              <a:ea typeface="Arial" charset="0"/>
              <a:cs typeface="Arial" charset="0"/>
            </a:rPr>
            <a:t>Windows</a:t>
          </a:r>
        </a:p>
      </dgm:t>
    </dgm:pt>
    <dgm:pt modelId="{23910A64-E193-AC4F-B545-D57F9305CE3E}" type="parTrans" cxnId="{C2E2F2F2-58A0-4C48-B8C1-86A2FAB3C5F1}">
      <dgm:prSet/>
      <dgm:spPr>
        <a:ln>
          <a:solidFill>
            <a:srgbClr val="00AAE2"/>
          </a:solidFill>
        </a:ln>
      </dgm:spPr>
      <dgm:t>
        <a:bodyPr/>
        <a:lstStyle/>
        <a:p>
          <a:endParaRPr lang="en-US"/>
        </a:p>
      </dgm:t>
    </dgm:pt>
    <dgm:pt modelId="{2965E88D-72F7-F64F-B323-40628933CABD}" type="sibTrans" cxnId="{C2E2F2F2-58A0-4C48-B8C1-86A2FAB3C5F1}">
      <dgm:prSet/>
      <dgm:spPr/>
      <dgm:t>
        <a:bodyPr/>
        <a:lstStyle/>
        <a:p>
          <a:endParaRPr lang="en-US"/>
        </a:p>
      </dgm:t>
    </dgm:pt>
    <dgm:pt modelId="{FC32C5DB-9702-3B48-BEA0-5160990C6538}">
      <dgm:prSet custT="1"/>
      <dgm:spPr>
        <a:solidFill>
          <a:srgbClr val="00AAE2"/>
        </a:solidFill>
      </dgm:spPr>
      <dgm:t>
        <a:bodyPr/>
        <a:lstStyle/>
        <a:p>
          <a:r>
            <a:rPr lang="en-US" sz="1100" b="0" i="0" dirty="0">
              <a:latin typeface="Arial" charset="0"/>
              <a:ea typeface="Arial" charset="0"/>
              <a:cs typeface="Arial" charset="0"/>
            </a:rPr>
            <a:t>Blinds</a:t>
          </a:r>
        </a:p>
      </dgm:t>
    </dgm:pt>
    <dgm:pt modelId="{9E58C6E0-E3BB-544B-AE66-2BD8AD404C21}" type="parTrans" cxnId="{A5944A6E-E8B8-CB45-83C7-30C38F7A0591}">
      <dgm:prSet/>
      <dgm:spPr>
        <a:ln>
          <a:solidFill>
            <a:srgbClr val="00AAE2"/>
          </a:solidFill>
        </a:ln>
      </dgm:spPr>
      <dgm:t>
        <a:bodyPr/>
        <a:lstStyle/>
        <a:p>
          <a:endParaRPr lang="en-US"/>
        </a:p>
      </dgm:t>
    </dgm:pt>
    <dgm:pt modelId="{103DE2BE-4B4C-D14A-B97C-FF1EB79DC9E9}" type="sibTrans" cxnId="{A5944A6E-E8B8-CB45-83C7-30C38F7A0591}">
      <dgm:prSet/>
      <dgm:spPr/>
      <dgm:t>
        <a:bodyPr/>
        <a:lstStyle/>
        <a:p>
          <a:endParaRPr lang="en-US"/>
        </a:p>
      </dgm:t>
    </dgm:pt>
    <dgm:pt modelId="{A4A77740-AC34-9845-8BA5-9D2FBF1C3293}">
      <dgm:prSet custT="1"/>
      <dgm:spPr>
        <a:solidFill>
          <a:srgbClr val="00AAE2"/>
        </a:solidFill>
      </dgm:spPr>
      <dgm:t>
        <a:bodyPr/>
        <a:lstStyle/>
        <a:p>
          <a:r>
            <a:rPr lang="en-US" sz="1100" b="0" i="0" dirty="0">
              <a:latin typeface="Arial" charset="0"/>
              <a:ea typeface="Arial" charset="0"/>
              <a:cs typeface="Arial" charset="0"/>
            </a:rPr>
            <a:t>Curtains</a:t>
          </a:r>
        </a:p>
      </dgm:t>
    </dgm:pt>
    <dgm:pt modelId="{3EFD7FCE-5D10-A049-BB80-08D169EA77B1}" type="parTrans" cxnId="{0B77E77F-28E3-CA4B-ACEE-397647B01A7E}">
      <dgm:prSet/>
      <dgm:spPr>
        <a:ln>
          <a:solidFill>
            <a:srgbClr val="00AAE2"/>
          </a:solidFill>
        </a:ln>
      </dgm:spPr>
      <dgm:t>
        <a:bodyPr/>
        <a:lstStyle/>
        <a:p>
          <a:endParaRPr lang="en-US"/>
        </a:p>
      </dgm:t>
    </dgm:pt>
    <dgm:pt modelId="{43E420EC-184E-634B-B963-B9B9BB9EDB66}" type="sibTrans" cxnId="{0B77E77F-28E3-CA4B-ACEE-397647B01A7E}">
      <dgm:prSet/>
      <dgm:spPr/>
      <dgm:t>
        <a:bodyPr/>
        <a:lstStyle/>
        <a:p>
          <a:endParaRPr lang="en-US"/>
        </a:p>
      </dgm:t>
    </dgm:pt>
    <dgm:pt modelId="{43B5FE61-39B0-994C-96E6-EF151CD9F5F2}">
      <dgm:prSet custT="1"/>
      <dgm:spPr>
        <a:solidFill>
          <a:srgbClr val="00AAE2"/>
        </a:solidFill>
      </dgm:spPr>
      <dgm:t>
        <a:bodyPr/>
        <a:lstStyle/>
        <a:p>
          <a:r>
            <a:rPr lang="en-US" sz="1100" b="0" i="0" dirty="0">
              <a:latin typeface="Arial" charset="0"/>
              <a:ea typeface="Arial" charset="0"/>
              <a:cs typeface="Arial" charset="0"/>
            </a:rPr>
            <a:t>Glass</a:t>
          </a:r>
        </a:p>
      </dgm:t>
    </dgm:pt>
    <dgm:pt modelId="{5D24A843-D615-1240-87BA-36DC0EF4D8DC}" type="parTrans" cxnId="{AD77FDF9-C19D-8A46-91F0-C914F1B6AF2B}">
      <dgm:prSet/>
      <dgm:spPr>
        <a:ln>
          <a:solidFill>
            <a:srgbClr val="00AAE2"/>
          </a:solidFill>
        </a:ln>
      </dgm:spPr>
      <dgm:t>
        <a:bodyPr/>
        <a:lstStyle/>
        <a:p>
          <a:endParaRPr lang="en-US"/>
        </a:p>
      </dgm:t>
    </dgm:pt>
    <dgm:pt modelId="{1CC5F02E-CDE4-EF4B-BC84-9A54029571D3}" type="sibTrans" cxnId="{AD77FDF9-C19D-8A46-91F0-C914F1B6AF2B}">
      <dgm:prSet/>
      <dgm:spPr/>
      <dgm:t>
        <a:bodyPr/>
        <a:lstStyle/>
        <a:p>
          <a:endParaRPr lang="en-US"/>
        </a:p>
      </dgm:t>
    </dgm:pt>
    <dgm:pt modelId="{E6BF55A8-C3DF-1D49-8A17-D95BDE25B81F}">
      <dgm:prSet custT="1"/>
      <dgm:spPr>
        <a:solidFill>
          <a:srgbClr val="00AAE2"/>
        </a:solidFill>
      </dgm:spPr>
      <dgm:t>
        <a:bodyPr/>
        <a:lstStyle/>
        <a:p>
          <a:r>
            <a:rPr lang="en-US" sz="1100" b="0" i="0" dirty="0">
              <a:latin typeface="Arial" charset="0"/>
              <a:ea typeface="Arial" charset="0"/>
              <a:cs typeface="Arial" charset="0"/>
            </a:rPr>
            <a:t>Paintings</a:t>
          </a:r>
        </a:p>
      </dgm:t>
    </dgm:pt>
    <dgm:pt modelId="{EAF52E53-F638-4448-B574-D05CCDF03D8C}" type="parTrans" cxnId="{F9D0BAF8-CC52-884F-8507-1D54CB89E3E6}">
      <dgm:prSet/>
      <dgm:spPr>
        <a:ln>
          <a:solidFill>
            <a:srgbClr val="00AAE2"/>
          </a:solidFill>
        </a:ln>
      </dgm:spPr>
      <dgm:t>
        <a:bodyPr/>
        <a:lstStyle/>
        <a:p>
          <a:endParaRPr lang="en-US"/>
        </a:p>
      </dgm:t>
    </dgm:pt>
    <dgm:pt modelId="{BF0ECEB6-9238-6B4A-A743-3B2B801F6A0D}" type="sibTrans" cxnId="{F9D0BAF8-CC52-884F-8507-1D54CB89E3E6}">
      <dgm:prSet/>
      <dgm:spPr/>
      <dgm:t>
        <a:bodyPr/>
        <a:lstStyle/>
        <a:p>
          <a:endParaRPr lang="en-US"/>
        </a:p>
      </dgm:t>
    </dgm:pt>
    <dgm:pt modelId="{3CC035BF-D9C1-A94D-B6FE-F31AA16CEB30}">
      <dgm:prSet custT="1"/>
      <dgm:spPr>
        <a:solidFill>
          <a:srgbClr val="00AAE2"/>
        </a:solidFill>
      </dgm:spPr>
      <dgm:t>
        <a:bodyPr/>
        <a:lstStyle/>
        <a:p>
          <a:r>
            <a:rPr lang="en-US" sz="1100" b="0" i="0" dirty="0">
              <a:latin typeface="Arial" charset="0"/>
              <a:ea typeface="Arial" charset="0"/>
              <a:cs typeface="Arial" charset="0"/>
            </a:rPr>
            <a:t>Posters</a:t>
          </a:r>
        </a:p>
      </dgm:t>
    </dgm:pt>
    <dgm:pt modelId="{DECCCA73-DC6C-F64E-A473-E16695B1E8B8}" type="parTrans" cxnId="{AB2DAF1D-AF5A-AA40-8146-78F228E0D25B}">
      <dgm:prSet/>
      <dgm:spPr>
        <a:ln>
          <a:solidFill>
            <a:srgbClr val="00AAE2"/>
          </a:solidFill>
        </a:ln>
      </dgm:spPr>
      <dgm:t>
        <a:bodyPr/>
        <a:lstStyle/>
        <a:p>
          <a:endParaRPr lang="en-US"/>
        </a:p>
      </dgm:t>
    </dgm:pt>
    <dgm:pt modelId="{C047F999-EF20-104E-BFC4-64E204B1BF45}" type="sibTrans" cxnId="{AB2DAF1D-AF5A-AA40-8146-78F228E0D25B}">
      <dgm:prSet/>
      <dgm:spPr/>
      <dgm:t>
        <a:bodyPr/>
        <a:lstStyle/>
        <a:p>
          <a:endParaRPr lang="en-US"/>
        </a:p>
      </dgm:t>
    </dgm:pt>
    <dgm:pt modelId="{0A3DE8CB-2EFA-7C46-8174-E3B00ABB6EF0}">
      <dgm:prSet custT="1"/>
      <dgm:spPr>
        <a:solidFill>
          <a:srgbClr val="00AAE2"/>
        </a:solidFill>
      </dgm:spPr>
      <dgm:t>
        <a:bodyPr/>
        <a:lstStyle/>
        <a:p>
          <a:r>
            <a:rPr lang="en-US" sz="1100" b="0" i="0" dirty="0">
              <a:latin typeface="Arial" charset="0"/>
              <a:ea typeface="Arial" charset="0"/>
              <a:cs typeface="Arial" charset="0"/>
            </a:rPr>
            <a:t>Surfaces</a:t>
          </a:r>
        </a:p>
      </dgm:t>
    </dgm:pt>
    <dgm:pt modelId="{B2E80D79-B18B-374B-9F43-68A254F6C5AB}" type="parTrans" cxnId="{E05FB1EE-234A-D346-8F30-47ACB14C90BC}">
      <dgm:prSet/>
      <dgm:spPr>
        <a:ln>
          <a:solidFill>
            <a:srgbClr val="00AAE2"/>
          </a:solidFill>
        </a:ln>
      </dgm:spPr>
      <dgm:t>
        <a:bodyPr/>
        <a:lstStyle/>
        <a:p>
          <a:endParaRPr lang="en-US"/>
        </a:p>
      </dgm:t>
    </dgm:pt>
    <dgm:pt modelId="{202D501C-9552-1845-A78B-066CC9264847}" type="sibTrans" cxnId="{E05FB1EE-234A-D346-8F30-47ACB14C90BC}">
      <dgm:prSet/>
      <dgm:spPr/>
      <dgm:t>
        <a:bodyPr/>
        <a:lstStyle/>
        <a:p>
          <a:endParaRPr lang="en-US"/>
        </a:p>
      </dgm:t>
    </dgm:pt>
    <dgm:pt modelId="{985E5438-572B-9A46-AA1F-5E3D74324B1D}" type="pres">
      <dgm:prSet presAssocID="{355ECD44-FF12-904D-9F74-3764DB67CC39}" presName="hierChild1" presStyleCnt="0">
        <dgm:presLayoutVars>
          <dgm:orgChart val="1"/>
          <dgm:chPref val="1"/>
          <dgm:dir/>
          <dgm:animOne val="branch"/>
          <dgm:animLvl val="lvl"/>
          <dgm:resizeHandles/>
        </dgm:presLayoutVars>
      </dgm:prSet>
      <dgm:spPr/>
    </dgm:pt>
    <dgm:pt modelId="{40936D33-C20B-3B46-B275-91B886BBD08C}" type="pres">
      <dgm:prSet presAssocID="{78D53F32-E2BF-174A-A449-F0642F1F0B81}" presName="hierRoot1" presStyleCnt="0">
        <dgm:presLayoutVars>
          <dgm:hierBranch val="init"/>
        </dgm:presLayoutVars>
      </dgm:prSet>
      <dgm:spPr/>
    </dgm:pt>
    <dgm:pt modelId="{5D92EB11-35B6-6043-B65B-1D4DC773D761}" type="pres">
      <dgm:prSet presAssocID="{78D53F32-E2BF-174A-A449-F0642F1F0B81}" presName="rootComposite1" presStyleCnt="0"/>
      <dgm:spPr/>
    </dgm:pt>
    <dgm:pt modelId="{8CADCFE2-80F6-0743-922E-B9B608B97F8A}" type="pres">
      <dgm:prSet presAssocID="{78D53F32-E2BF-174A-A449-F0642F1F0B81}" presName="rootText1" presStyleLbl="node0" presStyleIdx="0" presStyleCnt="1">
        <dgm:presLayoutVars>
          <dgm:chPref val="3"/>
        </dgm:presLayoutVars>
      </dgm:prSet>
      <dgm:spPr/>
    </dgm:pt>
    <dgm:pt modelId="{2DF4340A-6D71-4F48-9E5A-7EC6750120E3}" type="pres">
      <dgm:prSet presAssocID="{78D53F32-E2BF-174A-A449-F0642F1F0B81}" presName="rootConnector1" presStyleLbl="node1" presStyleIdx="0" presStyleCnt="0"/>
      <dgm:spPr/>
    </dgm:pt>
    <dgm:pt modelId="{EAA1F885-DFBA-A64E-BA27-FB8520352984}" type="pres">
      <dgm:prSet presAssocID="{78D53F32-E2BF-174A-A449-F0642F1F0B81}" presName="hierChild2" presStyleCnt="0"/>
      <dgm:spPr/>
    </dgm:pt>
    <dgm:pt modelId="{A8B57517-6117-064B-8F94-C395D44B82D4}" type="pres">
      <dgm:prSet presAssocID="{B64CC659-D0E5-F249-A074-E39D4FF425DA}" presName="Name37" presStyleLbl="parChTrans1D2" presStyleIdx="0" presStyleCnt="5"/>
      <dgm:spPr/>
    </dgm:pt>
    <dgm:pt modelId="{BAC9032C-7462-1645-99A7-BCABAE9A22EE}" type="pres">
      <dgm:prSet presAssocID="{A1A8CA08-409D-9C41-98C1-8999645958C7}" presName="hierRoot2" presStyleCnt="0">
        <dgm:presLayoutVars>
          <dgm:hierBranch val="init"/>
        </dgm:presLayoutVars>
      </dgm:prSet>
      <dgm:spPr/>
    </dgm:pt>
    <dgm:pt modelId="{5DB9D70C-F641-8044-8E9C-BDEC411E0E13}" type="pres">
      <dgm:prSet presAssocID="{A1A8CA08-409D-9C41-98C1-8999645958C7}" presName="rootComposite" presStyleCnt="0"/>
      <dgm:spPr/>
    </dgm:pt>
    <dgm:pt modelId="{7F0539CA-FF05-3942-A489-408533BA0657}" type="pres">
      <dgm:prSet presAssocID="{A1A8CA08-409D-9C41-98C1-8999645958C7}" presName="rootText" presStyleLbl="node2" presStyleIdx="0" presStyleCnt="5">
        <dgm:presLayoutVars>
          <dgm:chPref val="3"/>
        </dgm:presLayoutVars>
      </dgm:prSet>
      <dgm:spPr/>
    </dgm:pt>
    <dgm:pt modelId="{BDA9C6FB-30B0-7E41-B034-AEE4C396514B}" type="pres">
      <dgm:prSet presAssocID="{A1A8CA08-409D-9C41-98C1-8999645958C7}" presName="rootConnector" presStyleLbl="node2" presStyleIdx="0" presStyleCnt="5"/>
      <dgm:spPr/>
    </dgm:pt>
    <dgm:pt modelId="{8656091E-CC79-E44C-8ECA-EEE038C0849E}" type="pres">
      <dgm:prSet presAssocID="{A1A8CA08-409D-9C41-98C1-8999645958C7}" presName="hierChild4" presStyleCnt="0"/>
      <dgm:spPr/>
    </dgm:pt>
    <dgm:pt modelId="{7BE41EE1-C2E4-1040-85F9-E1FFCA60C38A}" type="pres">
      <dgm:prSet presAssocID="{C035F747-6546-9C43-BA3D-C257E9CD9DF2}" presName="Name37" presStyleLbl="parChTrans1D3" presStyleIdx="0" presStyleCnt="18"/>
      <dgm:spPr/>
    </dgm:pt>
    <dgm:pt modelId="{F5FEB667-307E-944B-BA5F-5A636BF45C0F}" type="pres">
      <dgm:prSet presAssocID="{3549FC6B-3542-0B4D-BEAC-9A2FAAF735A4}" presName="hierRoot2" presStyleCnt="0">
        <dgm:presLayoutVars>
          <dgm:hierBranch val="init"/>
        </dgm:presLayoutVars>
      </dgm:prSet>
      <dgm:spPr/>
    </dgm:pt>
    <dgm:pt modelId="{6B238E78-33BD-F248-8105-F6B8528C52DB}" type="pres">
      <dgm:prSet presAssocID="{3549FC6B-3542-0B4D-BEAC-9A2FAAF735A4}" presName="rootComposite" presStyleCnt="0"/>
      <dgm:spPr/>
    </dgm:pt>
    <dgm:pt modelId="{05207024-A1E5-E741-8EE8-764E54EF5918}" type="pres">
      <dgm:prSet presAssocID="{3549FC6B-3542-0B4D-BEAC-9A2FAAF735A4}" presName="rootText" presStyleLbl="node3" presStyleIdx="0" presStyleCnt="18">
        <dgm:presLayoutVars>
          <dgm:chPref val="3"/>
        </dgm:presLayoutVars>
      </dgm:prSet>
      <dgm:spPr/>
    </dgm:pt>
    <dgm:pt modelId="{5CB38110-0DD3-EB46-BA94-8733C035F363}" type="pres">
      <dgm:prSet presAssocID="{3549FC6B-3542-0B4D-BEAC-9A2FAAF735A4}" presName="rootConnector" presStyleLbl="node3" presStyleIdx="0" presStyleCnt="18"/>
      <dgm:spPr/>
    </dgm:pt>
    <dgm:pt modelId="{E9FDC7AD-EE3B-1441-B4AA-C4F66C6731B4}" type="pres">
      <dgm:prSet presAssocID="{3549FC6B-3542-0B4D-BEAC-9A2FAAF735A4}" presName="hierChild4" presStyleCnt="0"/>
      <dgm:spPr/>
    </dgm:pt>
    <dgm:pt modelId="{9D999364-544B-E349-B1A3-D8F33D767E9B}" type="pres">
      <dgm:prSet presAssocID="{3549FC6B-3542-0B4D-BEAC-9A2FAAF735A4}" presName="hierChild5" presStyleCnt="0"/>
      <dgm:spPr/>
    </dgm:pt>
    <dgm:pt modelId="{38193FF7-B0FA-0C43-B3C5-F038FF2BFA2F}" type="pres">
      <dgm:prSet presAssocID="{7E6BC597-AF6C-B347-B199-1E5F12CCCE37}" presName="Name37" presStyleLbl="parChTrans1D3" presStyleIdx="1" presStyleCnt="18"/>
      <dgm:spPr/>
    </dgm:pt>
    <dgm:pt modelId="{74F95624-62A0-4F48-AFD9-B8D148DE6804}" type="pres">
      <dgm:prSet presAssocID="{BB57C390-4FDC-6D45-8BC1-5CBA57193982}" presName="hierRoot2" presStyleCnt="0">
        <dgm:presLayoutVars>
          <dgm:hierBranch val="init"/>
        </dgm:presLayoutVars>
      </dgm:prSet>
      <dgm:spPr/>
    </dgm:pt>
    <dgm:pt modelId="{9AA3CD89-9285-E542-ADDC-90BE43C1E241}" type="pres">
      <dgm:prSet presAssocID="{BB57C390-4FDC-6D45-8BC1-5CBA57193982}" presName="rootComposite" presStyleCnt="0"/>
      <dgm:spPr/>
    </dgm:pt>
    <dgm:pt modelId="{D34CE527-9A8D-584B-8050-C5AAEFFAC542}" type="pres">
      <dgm:prSet presAssocID="{BB57C390-4FDC-6D45-8BC1-5CBA57193982}" presName="rootText" presStyleLbl="node3" presStyleIdx="1" presStyleCnt="18">
        <dgm:presLayoutVars>
          <dgm:chPref val="3"/>
        </dgm:presLayoutVars>
      </dgm:prSet>
      <dgm:spPr/>
    </dgm:pt>
    <dgm:pt modelId="{CB73BBA6-B75D-DB42-ABB1-481328B600FF}" type="pres">
      <dgm:prSet presAssocID="{BB57C390-4FDC-6D45-8BC1-5CBA57193982}" presName="rootConnector" presStyleLbl="node3" presStyleIdx="1" presStyleCnt="18"/>
      <dgm:spPr/>
    </dgm:pt>
    <dgm:pt modelId="{6E39513C-01F4-1D41-B641-D8A6686E2B0A}" type="pres">
      <dgm:prSet presAssocID="{BB57C390-4FDC-6D45-8BC1-5CBA57193982}" presName="hierChild4" presStyleCnt="0"/>
      <dgm:spPr/>
    </dgm:pt>
    <dgm:pt modelId="{F0998D06-E73A-7D45-9360-EACBF9DCC012}" type="pres">
      <dgm:prSet presAssocID="{BB57C390-4FDC-6D45-8BC1-5CBA57193982}" presName="hierChild5" presStyleCnt="0"/>
      <dgm:spPr/>
    </dgm:pt>
    <dgm:pt modelId="{CF0A9771-93B7-0047-A96E-59F24D102BBB}" type="pres">
      <dgm:prSet presAssocID="{D47DAA8B-63A4-234B-BE89-CD5928D6039C}" presName="Name37" presStyleLbl="parChTrans1D3" presStyleIdx="2" presStyleCnt="18"/>
      <dgm:spPr/>
    </dgm:pt>
    <dgm:pt modelId="{FC57AA84-0BB1-B640-A8CA-11382831578C}" type="pres">
      <dgm:prSet presAssocID="{EE6AE0F5-3EF7-8943-A4B6-9590A0D3584D}" presName="hierRoot2" presStyleCnt="0">
        <dgm:presLayoutVars>
          <dgm:hierBranch val="init"/>
        </dgm:presLayoutVars>
      </dgm:prSet>
      <dgm:spPr/>
    </dgm:pt>
    <dgm:pt modelId="{D9461DE0-B86D-6B4D-983F-2A94F4153E8F}" type="pres">
      <dgm:prSet presAssocID="{EE6AE0F5-3EF7-8943-A4B6-9590A0D3584D}" presName="rootComposite" presStyleCnt="0"/>
      <dgm:spPr/>
    </dgm:pt>
    <dgm:pt modelId="{E95D39CD-0976-D747-B048-F65A6919F27A}" type="pres">
      <dgm:prSet presAssocID="{EE6AE0F5-3EF7-8943-A4B6-9590A0D3584D}" presName="rootText" presStyleLbl="node3" presStyleIdx="2" presStyleCnt="18">
        <dgm:presLayoutVars>
          <dgm:chPref val="3"/>
        </dgm:presLayoutVars>
      </dgm:prSet>
      <dgm:spPr/>
    </dgm:pt>
    <dgm:pt modelId="{67168F47-7228-4943-8C12-87CFDF6A0018}" type="pres">
      <dgm:prSet presAssocID="{EE6AE0F5-3EF7-8943-A4B6-9590A0D3584D}" presName="rootConnector" presStyleLbl="node3" presStyleIdx="2" presStyleCnt="18"/>
      <dgm:spPr/>
    </dgm:pt>
    <dgm:pt modelId="{72306DF4-8A58-084A-890E-4F537B6CC216}" type="pres">
      <dgm:prSet presAssocID="{EE6AE0F5-3EF7-8943-A4B6-9590A0D3584D}" presName="hierChild4" presStyleCnt="0"/>
      <dgm:spPr/>
    </dgm:pt>
    <dgm:pt modelId="{B13816CA-0A2F-5A4D-8D6F-C9C0DD42FF2A}" type="pres">
      <dgm:prSet presAssocID="{370E8A67-0506-7E4F-888C-FF1D169F94F0}" presName="Name37" presStyleLbl="parChTrans1D4" presStyleIdx="0" presStyleCnt="7"/>
      <dgm:spPr/>
    </dgm:pt>
    <dgm:pt modelId="{B80BA6EB-8F1E-CE48-9A22-B6B3D4148504}" type="pres">
      <dgm:prSet presAssocID="{86789A87-2281-FC47-93A6-6C815CC43987}" presName="hierRoot2" presStyleCnt="0">
        <dgm:presLayoutVars>
          <dgm:hierBranch val="init"/>
        </dgm:presLayoutVars>
      </dgm:prSet>
      <dgm:spPr/>
    </dgm:pt>
    <dgm:pt modelId="{18FF54EC-3A5B-6A4B-BC08-9101DA0FDD63}" type="pres">
      <dgm:prSet presAssocID="{86789A87-2281-FC47-93A6-6C815CC43987}" presName="rootComposite" presStyleCnt="0"/>
      <dgm:spPr/>
    </dgm:pt>
    <dgm:pt modelId="{A9D111FF-F806-6745-AC56-99F7F8319218}" type="pres">
      <dgm:prSet presAssocID="{86789A87-2281-FC47-93A6-6C815CC43987}" presName="rootText" presStyleLbl="node4" presStyleIdx="0" presStyleCnt="7">
        <dgm:presLayoutVars>
          <dgm:chPref val="3"/>
        </dgm:presLayoutVars>
      </dgm:prSet>
      <dgm:spPr/>
    </dgm:pt>
    <dgm:pt modelId="{124553A7-E746-1749-BFDA-AED7843A893C}" type="pres">
      <dgm:prSet presAssocID="{86789A87-2281-FC47-93A6-6C815CC43987}" presName="rootConnector" presStyleLbl="node4" presStyleIdx="0" presStyleCnt="7"/>
      <dgm:spPr/>
    </dgm:pt>
    <dgm:pt modelId="{05D8049D-2FAC-F14F-B1E7-D7C676BF0CC0}" type="pres">
      <dgm:prSet presAssocID="{86789A87-2281-FC47-93A6-6C815CC43987}" presName="hierChild4" presStyleCnt="0"/>
      <dgm:spPr/>
    </dgm:pt>
    <dgm:pt modelId="{91EC4622-540B-BF41-849C-51778182E730}" type="pres">
      <dgm:prSet presAssocID="{86789A87-2281-FC47-93A6-6C815CC43987}" presName="hierChild5" presStyleCnt="0"/>
      <dgm:spPr/>
    </dgm:pt>
    <dgm:pt modelId="{C5EB9535-D5D4-F647-ADDB-9FB0A2A7D50A}" type="pres">
      <dgm:prSet presAssocID="{CE229D71-5341-8D44-A58C-46C1F297792C}" presName="Name37" presStyleLbl="parChTrans1D4" presStyleIdx="1" presStyleCnt="7"/>
      <dgm:spPr/>
    </dgm:pt>
    <dgm:pt modelId="{9A0F7341-7DDB-2B42-8CEB-65769015BFAD}" type="pres">
      <dgm:prSet presAssocID="{D71F7087-5A9B-1649-9248-9D375AEE85AF}" presName="hierRoot2" presStyleCnt="0">
        <dgm:presLayoutVars>
          <dgm:hierBranch val="init"/>
        </dgm:presLayoutVars>
      </dgm:prSet>
      <dgm:spPr/>
    </dgm:pt>
    <dgm:pt modelId="{5EDDCC97-F467-6249-BCC1-10D9F677B5EB}" type="pres">
      <dgm:prSet presAssocID="{D71F7087-5A9B-1649-9248-9D375AEE85AF}" presName="rootComposite" presStyleCnt="0"/>
      <dgm:spPr/>
    </dgm:pt>
    <dgm:pt modelId="{8A775478-9ED1-E94E-B833-1C1E7C7E20F5}" type="pres">
      <dgm:prSet presAssocID="{D71F7087-5A9B-1649-9248-9D375AEE85AF}" presName="rootText" presStyleLbl="node4" presStyleIdx="1" presStyleCnt="7">
        <dgm:presLayoutVars>
          <dgm:chPref val="3"/>
        </dgm:presLayoutVars>
      </dgm:prSet>
      <dgm:spPr/>
    </dgm:pt>
    <dgm:pt modelId="{0BA1470B-B85B-AD4F-8620-55EBBAC2740E}" type="pres">
      <dgm:prSet presAssocID="{D71F7087-5A9B-1649-9248-9D375AEE85AF}" presName="rootConnector" presStyleLbl="node4" presStyleIdx="1" presStyleCnt="7"/>
      <dgm:spPr/>
    </dgm:pt>
    <dgm:pt modelId="{2389B4BA-F41A-1A44-9C65-B52951537050}" type="pres">
      <dgm:prSet presAssocID="{D71F7087-5A9B-1649-9248-9D375AEE85AF}" presName="hierChild4" presStyleCnt="0"/>
      <dgm:spPr/>
    </dgm:pt>
    <dgm:pt modelId="{6B244597-050D-3246-86A9-53E7353DBF31}" type="pres">
      <dgm:prSet presAssocID="{D71F7087-5A9B-1649-9248-9D375AEE85AF}" presName="hierChild5" presStyleCnt="0"/>
      <dgm:spPr/>
    </dgm:pt>
    <dgm:pt modelId="{E9BACB98-3E0F-A747-90C4-15AFD7FEA790}" type="pres">
      <dgm:prSet presAssocID="{EE6AE0F5-3EF7-8943-A4B6-9590A0D3584D}" presName="hierChild5" presStyleCnt="0"/>
      <dgm:spPr/>
    </dgm:pt>
    <dgm:pt modelId="{B17BCBD4-3F1D-274E-968A-A4DB330E80A7}" type="pres">
      <dgm:prSet presAssocID="{A8F40E9D-4419-104B-9CFE-C65BDA0072B5}" presName="Name37" presStyleLbl="parChTrans1D3" presStyleIdx="3" presStyleCnt="18"/>
      <dgm:spPr/>
    </dgm:pt>
    <dgm:pt modelId="{8FDAFD4A-A42A-F14E-A41A-DD414C37E246}" type="pres">
      <dgm:prSet presAssocID="{4C599311-FE1E-164B-83B6-7882756FE5B6}" presName="hierRoot2" presStyleCnt="0">
        <dgm:presLayoutVars>
          <dgm:hierBranch val="init"/>
        </dgm:presLayoutVars>
      </dgm:prSet>
      <dgm:spPr/>
    </dgm:pt>
    <dgm:pt modelId="{A7A8DC00-7336-184C-A8B2-5B9968F2BA1D}" type="pres">
      <dgm:prSet presAssocID="{4C599311-FE1E-164B-83B6-7882756FE5B6}" presName="rootComposite" presStyleCnt="0"/>
      <dgm:spPr/>
    </dgm:pt>
    <dgm:pt modelId="{2E358258-AC38-734E-9D1A-9751498B31F6}" type="pres">
      <dgm:prSet presAssocID="{4C599311-FE1E-164B-83B6-7882756FE5B6}" presName="rootText" presStyleLbl="node3" presStyleIdx="3" presStyleCnt="18">
        <dgm:presLayoutVars>
          <dgm:chPref val="3"/>
        </dgm:presLayoutVars>
      </dgm:prSet>
      <dgm:spPr/>
    </dgm:pt>
    <dgm:pt modelId="{C12DDF03-396F-E240-B209-9A5FA73900FC}" type="pres">
      <dgm:prSet presAssocID="{4C599311-FE1E-164B-83B6-7882756FE5B6}" presName="rootConnector" presStyleLbl="node3" presStyleIdx="3" presStyleCnt="18"/>
      <dgm:spPr/>
    </dgm:pt>
    <dgm:pt modelId="{37A7D235-99FC-8545-9EF7-972A87C42279}" type="pres">
      <dgm:prSet presAssocID="{4C599311-FE1E-164B-83B6-7882756FE5B6}" presName="hierChild4" presStyleCnt="0"/>
      <dgm:spPr/>
    </dgm:pt>
    <dgm:pt modelId="{6A3647A1-8010-024C-AE57-6D2FDAAF3ADC}" type="pres">
      <dgm:prSet presAssocID="{4C599311-FE1E-164B-83B6-7882756FE5B6}" presName="hierChild5" presStyleCnt="0"/>
      <dgm:spPr/>
    </dgm:pt>
    <dgm:pt modelId="{C1B1A835-6A00-FF4E-B404-772B6667DA88}" type="pres">
      <dgm:prSet presAssocID="{A1A8CA08-409D-9C41-98C1-8999645958C7}" presName="hierChild5" presStyleCnt="0"/>
      <dgm:spPr/>
    </dgm:pt>
    <dgm:pt modelId="{A40E2FD2-4F72-DC43-9BAD-C34142056857}" type="pres">
      <dgm:prSet presAssocID="{47883D84-2A1D-0943-80FD-BA6E0871FCD6}" presName="Name37" presStyleLbl="parChTrans1D2" presStyleIdx="1" presStyleCnt="5"/>
      <dgm:spPr/>
    </dgm:pt>
    <dgm:pt modelId="{E7E245A2-F2E8-9C46-B9DB-4985548FC9A8}" type="pres">
      <dgm:prSet presAssocID="{98AC83D5-205E-C749-920E-85C16AA85AAC}" presName="hierRoot2" presStyleCnt="0">
        <dgm:presLayoutVars>
          <dgm:hierBranch val="init"/>
        </dgm:presLayoutVars>
      </dgm:prSet>
      <dgm:spPr/>
    </dgm:pt>
    <dgm:pt modelId="{6D176DDC-29A9-D845-B5A1-91E053B1EC6F}" type="pres">
      <dgm:prSet presAssocID="{98AC83D5-205E-C749-920E-85C16AA85AAC}" presName="rootComposite" presStyleCnt="0"/>
      <dgm:spPr/>
    </dgm:pt>
    <dgm:pt modelId="{0B2B0F65-526B-2A46-A113-1A02B13BA8A9}" type="pres">
      <dgm:prSet presAssocID="{98AC83D5-205E-C749-920E-85C16AA85AAC}" presName="rootText" presStyleLbl="node2" presStyleIdx="1" presStyleCnt="5">
        <dgm:presLayoutVars>
          <dgm:chPref val="3"/>
        </dgm:presLayoutVars>
      </dgm:prSet>
      <dgm:spPr/>
    </dgm:pt>
    <dgm:pt modelId="{BC34AD04-A663-C446-8351-F2E9E580D42E}" type="pres">
      <dgm:prSet presAssocID="{98AC83D5-205E-C749-920E-85C16AA85AAC}" presName="rootConnector" presStyleLbl="node2" presStyleIdx="1" presStyleCnt="5"/>
      <dgm:spPr/>
    </dgm:pt>
    <dgm:pt modelId="{B59DC425-EA5A-1844-8C8C-C0E36AF1AF1F}" type="pres">
      <dgm:prSet presAssocID="{98AC83D5-205E-C749-920E-85C16AA85AAC}" presName="hierChild4" presStyleCnt="0"/>
      <dgm:spPr/>
    </dgm:pt>
    <dgm:pt modelId="{58570594-D556-7249-B138-157BD2D1432E}" type="pres">
      <dgm:prSet presAssocID="{51B8F5E3-6A56-AD40-B22A-6C7F2A7DB2E2}" presName="Name37" presStyleLbl="parChTrans1D3" presStyleIdx="4" presStyleCnt="18"/>
      <dgm:spPr/>
    </dgm:pt>
    <dgm:pt modelId="{B8252084-7865-2B4F-939A-D760C27D4C3D}" type="pres">
      <dgm:prSet presAssocID="{EA5DEFDF-482A-394D-B751-B080B1AA1D06}" presName="hierRoot2" presStyleCnt="0">
        <dgm:presLayoutVars>
          <dgm:hierBranch val="init"/>
        </dgm:presLayoutVars>
      </dgm:prSet>
      <dgm:spPr/>
    </dgm:pt>
    <dgm:pt modelId="{1B2A6EA8-27A1-8049-872E-D6077C3AA2C9}" type="pres">
      <dgm:prSet presAssocID="{EA5DEFDF-482A-394D-B751-B080B1AA1D06}" presName="rootComposite" presStyleCnt="0"/>
      <dgm:spPr/>
    </dgm:pt>
    <dgm:pt modelId="{6B2B883B-0627-EB42-9F3A-12342F058F5B}" type="pres">
      <dgm:prSet presAssocID="{EA5DEFDF-482A-394D-B751-B080B1AA1D06}" presName="rootText" presStyleLbl="node3" presStyleIdx="4" presStyleCnt="18">
        <dgm:presLayoutVars>
          <dgm:chPref val="3"/>
        </dgm:presLayoutVars>
      </dgm:prSet>
      <dgm:spPr/>
    </dgm:pt>
    <dgm:pt modelId="{046AD980-E57A-F149-A872-A0170A7C1A3C}" type="pres">
      <dgm:prSet presAssocID="{EA5DEFDF-482A-394D-B751-B080B1AA1D06}" presName="rootConnector" presStyleLbl="node3" presStyleIdx="4" presStyleCnt="18"/>
      <dgm:spPr/>
    </dgm:pt>
    <dgm:pt modelId="{759B4114-E191-2A48-8538-C56B4601980E}" type="pres">
      <dgm:prSet presAssocID="{EA5DEFDF-482A-394D-B751-B080B1AA1D06}" presName="hierChild4" presStyleCnt="0"/>
      <dgm:spPr/>
    </dgm:pt>
    <dgm:pt modelId="{32CB6531-77D2-FB4F-B4B6-D61B91F21C3D}" type="pres">
      <dgm:prSet presAssocID="{EA5DEFDF-482A-394D-B751-B080B1AA1D06}" presName="hierChild5" presStyleCnt="0"/>
      <dgm:spPr/>
    </dgm:pt>
    <dgm:pt modelId="{7187EDC0-AD0C-BA40-A900-03A8B202889A}" type="pres">
      <dgm:prSet presAssocID="{A58FA480-E634-1E46-8918-E4AD4E581862}" presName="Name37" presStyleLbl="parChTrans1D3" presStyleIdx="5" presStyleCnt="18"/>
      <dgm:spPr/>
    </dgm:pt>
    <dgm:pt modelId="{CED1DE58-86E3-7D46-A1A5-391EB875E2BE}" type="pres">
      <dgm:prSet presAssocID="{A1CC7D10-F10C-FE43-B7C4-B00640C226F6}" presName="hierRoot2" presStyleCnt="0">
        <dgm:presLayoutVars>
          <dgm:hierBranch val="init"/>
        </dgm:presLayoutVars>
      </dgm:prSet>
      <dgm:spPr/>
    </dgm:pt>
    <dgm:pt modelId="{965B68B0-6399-6447-9DBD-9D9F5CA7A10B}" type="pres">
      <dgm:prSet presAssocID="{A1CC7D10-F10C-FE43-B7C4-B00640C226F6}" presName="rootComposite" presStyleCnt="0"/>
      <dgm:spPr/>
    </dgm:pt>
    <dgm:pt modelId="{9CC31884-1864-1F45-8800-CA9BAA024215}" type="pres">
      <dgm:prSet presAssocID="{A1CC7D10-F10C-FE43-B7C4-B00640C226F6}" presName="rootText" presStyleLbl="node3" presStyleIdx="5" presStyleCnt="18">
        <dgm:presLayoutVars>
          <dgm:chPref val="3"/>
        </dgm:presLayoutVars>
      </dgm:prSet>
      <dgm:spPr/>
    </dgm:pt>
    <dgm:pt modelId="{435A720E-0BAB-D140-B7B4-7700B6893043}" type="pres">
      <dgm:prSet presAssocID="{A1CC7D10-F10C-FE43-B7C4-B00640C226F6}" presName="rootConnector" presStyleLbl="node3" presStyleIdx="5" presStyleCnt="18"/>
      <dgm:spPr/>
    </dgm:pt>
    <dgm:pt modelId="{1B537489-D423-3541-9155-D7A8277E0E6A}" type="pres">
      <dgm:prSet presAssocID="{A1CC7D10-F10C-FE43-B7C4-B00640C226F6}" presName="hierChild4" presStyleCnt="0"/>
      <dgm:spPr/>
    </dgm:pt>
    <dgm:pt modelId="{5A06D3F0-434B-CA4D-B797-05FFEE41A958}" type="pres">
      <dgm:prSet presAssocID="{A1CC7D10-F10C-FE43-B7C4-B00640C226F6}" presName="hierChild5" presStyleCnt="0"/>
      <dgm:spPr/>
    </dgm:pt>
    <dgm:pt modelId="{84B268D9-7B84-3243-986B-91D25C2EFF90}" type="pres">
      <dgm:prSet presAssocID="{23F2C3F7-7182-5B44-AC7A-551CA96207D2}" presName="Name37" presStyleLbl="parChTrans1D3" presStyleIdx="6" presStyleCnt="18"/>
      <dgm:spPr/>
    </dgm:pt>
    <dgm:pt modelId="{756593FE-70B0-0F41-9018-E6AE619B2D7C}" type="pres">
      <dgm:prSet presAssocID="{E55E184D-9FBD-FC44-948A-F3CB54EE204E}" presName="hierRoot2" presStyleCnt="0">
        <dgm:presLayoutVars>
          <dgm:hierBranch val="init"/>
        </dgm:presLayoutVars>
      </dgm:prSet>
      <dgm:spPr/>
    </dgm:pt>
    <dgm:pt modelId="{C39629CF-0FE0-EE40-A596-65375ECD4580}" type="pres">
      <dgm:prSet presAssocID="{E55E184D-9FBD-FC44-948A-F3CB54EE204E}" presName="rootComposite" presStyleCnt="0"/>
      <dgm:spPr/>
    </dgm:pt>
    <dgm:pt modelId="{B077F707-911F-CD46-991F-D2648DC21255}" type="pres">
      <dgm:prSet presAssocID="{E55E184D-9FBD-FC44-948A-F3CB54EE204E}" presName="rootText" presStyleLbl="node3" presStyleIdx="6" presStyleCnt="18">
        <dgm:presLayoutVars>
          <dgm:chPref val="3"/>
        </dgm:presLayoutVars>
      </dgm:prSet>
      <dgm:spPr/>
    </dgm:pt>
    <dgm:pt modelId="{6FE69992-5202-1B4D-BA1F-BC44AD03311E}" type="pres">
      <dgm:prSet presAssocID="{E55E184D-9FBD-FC44-948A-F3CB54EE204E}" presName="rootConnector" presStyleLbl="node3" presStyleIdx="6" presStyleCnt="18"/>
      <dgm:spPr/>
    </dgm:pt>
    <dgm:pt modelId="{7FA44D85-8327-774D-8675-9FE5AF737EC6}" type="pres">
      <dgm:prSet presAssocID="{E55E184D-9FBD-FC44-948A-F3CB54EE204E}" presName="hierChild4" presStyleCnt="0"/>
      <dgm:spPr/>
    </dgm:pt>
    <dgm:pt modelId="{A8D81BCC-ED2D-A643-B003-54D33342E125}" type="pres">
      <dgm:prSet presAssocID="{E55E184D-9FBD-FC44-948A-F3CB54EE204E}" presName="hierChild5" presStyleCnt="0"/>
      <dgm:spPr/>
    </dgm:pt>
    <dgm:pt modelId="{6200F76D-D4A9-D343-A8EF-3A4BD38CE0B9}" type="pres">
      <dgm:prSet presAssocID="{98AC83D5-205E-C749-920E-85C16AA85AAC}" presName="hierChild5" presStyleCnt="0"/>
      <dgm:spPr/>
    </dgm:pt>
    <dgm:pt modelId="{ECB7C197-2B6A-D945-970B-FCD998219472}" type="pres">
      <dgm:prSet presAssocID="{AAC00CB3-FBC8-614A-87EA-7C1C5313D7F4}" presName="Name37" presStyleLbl="parChTrans1D2" presStyleIdx="2" presStyleCnt="5"/>
      <dgm:spPr/>
    </dgm:pt>
    <dgm:pt modelId="{D9560E00-9FE4-004E-A50E-15C082651DB2}" type="pres">
      <dgm:prSet presAssocID="{2C431A07-B1FC-1843-B400-FD4BE8E3511B}" presName="hierRoot2" presStyleCnt="0">
        <dgm:presLayoutVars>
          <dgm:hierBranch val="init"/>
        </dgm:presLayoutVars>
      </dgm:prSet>
      <dgm:spPr/>
    </dgm:pt>
    <dgm:pt modelId="{CD7D0AC0-5B8C-8442-A838-B83FBE7DDAC9}" type="pres">
      <dgm:prSet presAssocID="{2C431A07-B1FC-1843-B400-FD4BE8E3511B}" presName="rootComposite" presStyleCnt="0"/>
      <dgm:spPr/>
    </dgm:pt>
    <dgm:pt modelId="{D46E24AE-CF99-244A-BBC9-996A8EE4B300}" type="pres">
      <dgm:prSet presAssocID="{2C431A07-B1FC-1843-B400-FD4BE8E3511B}" presName="rootText" presStyleLbl="node2" presStyleIdx="2" presStyleCnt="5">
        <dgm:presLayoutVars>
          <dgm:chPref val="3"/>
        </dgm:presLayoutVars>
      </dgm:prSet>
      <dgm:spPr/>
    </dgm:pt>
    <dgm:pt modelId="{84850CB5-2679-334F-B73D-749742075BDB}" type="pres">
      <dgm:prSet presAssocID="{2C431A07-B1FC-1843-B400-FD4BE8E3511B}" presName="rootConnector" presStyleLbl="node2" presStyleIdx="2" presStyleCnt="5"/>
      <dgm:spPr/>
    </dgm:pt>
    <dgm:pt modelId="{5746B647-118A-474A-9933-F89622867E90}" type="pres">
      <dgm:prSet presAssocID="{2C431A07-B1FC-1843-B400-FD4BE8E3511B}" presName="hierChild4" presStyleCnt="0"/>
      <dgm:spPr/>
    </dgm:pt>
    <dgm:pt modelId="{67612030-0EA9-EB4A-8079-CBABB57AB5DE}" type="pres">
      <dgm:prSet presAssocID="{CED1F9EE-47CA-744E-8527-C4661F68E633}" presName="Name37" presStyleLbl="parChTrans1D3" presStyleIdx="7" presStyleCnt="18"/>
      <dgm:spPr/>
    </dgm:pt>
    <dgm:pt modelId="{962B0066-0855-DD40-B55A-FB2EA0D3FF92}" type="pres">
      <dgm:prSet presAssocID="{F5806DB6-B211-FB4C-BF64-399E389E83C4}" presName="hierRoot2" presStyleCnt="0">
        <dgm:presLayoutVars>
          <dgm:hierBranch val="init"/>
        </dgm:presLayoutVars>
      </dgm:prSet>
      <dgm:spPr/>
    </dgm:pt>
    <dgm:pt modelId="{EDB11A34-CC9F-0244-804F-B1381F2BCECC}" type="pres">
      <dgm:prSet presAssocID="{F5806DB6-B211-FB4C-BF64-399E389E83C4}" presName="rootComposite" presStyleCnt="0"/>
      <dgm:spPr/>
    </dgm:pt>
    <dgm:pt modelId="{55A7060E-68D1-8D44-B7CF-1CC4501A2F72}" type="pres">
      <dgm:prSet presAssocID="{F5806DB6-B211-FB4C-BF64-399E389E83C4}" presName="rootText" presStyleLbl="node3" presStyleIdx="7" presStyleCnt="18">
        <dgm:presLayoutVars>
          <dgm:chPref val="3"/>
        </dgm:presLayoutVars>
      </dgm:prSet>
      <dgm:spPr/>
    </dgm:pt>
    <dgm:pt modelId="{68EB04A8-24BF-AE4F-A735-90EA3429AA25}" type="pres">
      <dgm:prSet presAssocID="{F5806DB6-B211-FB4C-BF64-399E389E83C4}" presName="rootConnector" presStyleLbl="node3" presStyleIdx="7" presStyleCnt="18"/>
      <dgm:spPr/>
    </dgm:pt>
    <dgm:pt modelId="{69687D4C-6CD2-7B48-B1D2-3E6CF11CE422}" type="pres">
      <dgm:prSet presAssocID="{F5806DB6-B211-FB4C-BF64-399E389E83C4}" presName="hierChild4" presStyleCnt="0"/>
      <dgm:spPr/>
    </dgm:pt>
    <dgm:pt modelId="{7C26B17A-9861-F444-9680-AA874F9F0103}" type="pres">
      <dgm:prSet presAssocID="{F5806DB6-B211-FB4C-BF64-399E389E83C4}" presName="hierChild5" presStyleCnt="0"/>
      <dgm:spPr/>
    </dgm:pt>
    <dgm:pt modelId="{284006F4-AF97-ED4F-A903-2691BF963DE5}" type="pres">
      <dgm:prSet presAssocID="{2B833169-2AEB-BE4A-A106-EFA919430990}" presName="Name37" presStyleLbl="parChTrans1D3" presStyleIdx="8" presStyleCnt="18"/>
      <dgm:spPr/>
    </dgm:pt>
    <dgm:pt modelId="{7177A427-E9C1-AD4F-923B-C93A735A1EC5}" type="pres">
      <dgm:prSet presAssocID="{032D52BE-1E1E-7C42-9956-2A309DBF5CEA}" presName="hierRoot2" presStyleCnt="0">
        <dgm:presLayoutVars>
          <dgm:hierBranch val="init"/>
        </dgm:presLayoutVars>
      </dgm:prSet>
      <dgm:spPr/>
    </dgm:pt>
    <dgm:pt modelId="{78F288A7-E175-5849-B134-77228E5A7925}" type="pres">
      <dgm:prSet presAssocID="{032D52BE-1E1E-7C42-9956-2A309DBF5CEA}" presName="rootComposite" presStyleCnt="0"/>
      <dgm:spPr/>
    </dgm:pt>
    <dgm:pt modelId="{ED015EA3-32D3-1448-A002-70D7F0E88322}" type="pres">
      <dgm:prSet presAssocID="{032D52BE-1E1E-7C42-9956-2A309DBF5CEA}" presName="rootText" presStyleLbl="node3" presStyleIdx="8" presStyleCnt="18">
        <dgm:presLayoutVars>
          <dgm:chPref val="3"/>
        </dgm:presLayoutVars>
      </dgm:prSet>
      <dgm:spPr/>
    </dgm:pt>
    <dgm:pt modelId="{F6F840F3-2C1B-B34C-ABD8-9E1E44A96404}" type="pres">
      <dgm:prSet presAssocID="{032D52BE-1E1E-7C42-9956-2A309DBF5CEA}" presName="rootConnector" presStyleLbl="node3" presStyleIdx="8" presStyleCnt="18"/>
      <dgm:spPr/>
    </dgm:pt>
    <dgm:pt modelId="{C0CD1C5D-15C5-9F4B-AD4F-7059EA471C90}" type="pres">
      <dgm:prSet presAssocID="{032D52BE-1E1E-7C42-9956-2A309DBF5CEA}" presName="hierChild4" presStyleCnt="0"/>
      <dgm:spPr/>
    </dgm:pt>
    <dgm:pt modelId="{A714601C-2CE7-1449-BB92-BF7546D7D8D1}" type="pres">
      <dgm:prSet presAssocID="{032D52BE-1E1E-7C42-9956-2A309DBF5CEA}" presName="hierChild5" presStyleCnt="0"/>
      <dgm:spPr/>
    </dgm:pt>
    <dgm:pt modelId="{2DB95E92-939C-9B44-96BC-4397BDF5945A}" type="pres">
      <dgm:prSet presAssocID="{B2492933-35BC-BA43-B402-C1C56F9A76CF}" presName="Name37" presStyleLbl="parChTrans1D3" presStyleIdx="9" presStyleCnt="18"/>
      <dgm:spPr/>
    </dgm:pt>
    <dgm:pt modelId="{E9536804-F910-D34E-A2BC-94E2AB8867FD}" type="pres">
      <dgm:prSet presAssocID="{3C727654-9EA4-4848-9F12-521C6D87FF30}" presName="hierRoot2" presStyleCnt="0">
        <dgm:presLayoutVars>
          <dgm:hierBranch val="init"/>
        </dgm:presLayoutVars>
      </dgm:prSet>
      <dgm:spPr/>
    </dgm:pt>
    <dgm:pt modelId="{00482B49-CD23-2245-84B1-CD681FC60053}" type="pres">
      <dgm:prSet presAssocID="{3C727654-9EA4-4848-9F12-521C6D87FF30}" presName="rootComposite" presStyleCnt="0"/>
      <dgm:spPr/>
    </dgm:pt>
    <dgm:pt modelId="{75CF5F96-54CD-ED4F-8EEA-DD02230F52A3}" type="pres">
      <dgm:prSet presAssocID="{3C727654-9EA4-4848-9F12-521C6D87FF30}" presName="rootText" presStyleLbl="node3" presStyleIdx="9" presStyleCnt="18">
        <dgm:presLayoutVars>
          <dgm:chPref val="3"/>
        </dgm:presLayoutVars>
      </dgm:prSet>
      <dgm:spPr/>
    </dgm:pt>
    <dgm:pt modelId="{1BC79BD6-D75E-0C47-BFD4-573B9D3FB4B2}" type="pres">
      <dgm:prSet presAssocID="{3C727654-9EA4-4848-9F12-521C6D87FF30}" presName="rootConnector" presStyleLbl="node3" presStyleIdx="9" presStyleCnt="18"/>
      <dgm:spPr/>
    </dgm:pt>
    <dgm:pt modelId="{C803473D-5995-624F-A04C-627C030DB25B}" type="pres">
      <dgm:prSet presAssocID="{3C727654-9EA4-4848-9F12-521C6D87FF30}" presName="hierChild4" presStyleCnt="0"/>
      <dgm:spPr/>
    </dgm:pt>
    <dgm:pt modelId="{8152CA7C-6B7D-814E-907B-8E81F193B4E3}" type="pres">
      <dgm:prSet presAssocID="{3C727654-9EA4-4848-9F12-521C6D87FF30}" presName="hierChild5" presStyleCnt="0"/>
      <dgm:spPr/>
    </dgm:pt>
    <dgm:pt modelId="{11E064C5-BB98-6E40-89C6-C5FF1E2D3BAF}" type="pres">
      <dgm:prSet presAssocID="{0D62CDA8-F990-8246-BB21-D69B879BD38B}" presName="Name37" presStyleLbl="parChTrans1D3" presStyleIdx="10" presStyleCnt="18"/>
      <dgm:spPr/>
    </dgm:pt>
    <dgm:pt modelId="{D6A9EF75-CDF1-D849-8E62-2EF8CC7590E2}" type="pres">
      <dgm:prSet presAssocID="{B4C58D37-824C-AC4B-907A-75446DB47100}" presName="hierRoot2" presStyleCnt="0">
        <dgm:presLayoutVars>
          <dgm:hierBranch val="init"/>
        </dgm:presLayoutVars>
      </dgm:prSet>
      <dgm:spPr/>
    </dgm:pt>
    <dgm:pt modelId="{49903026-2930-3649-90C6-5BE19F74B3A8}" type="pres">
      <dgm:prSet presAssocID="{B4C58D37-824C-AC4B-907A-75446DB47100}" presName="rootComposite" presStyleCnt="0"/>
      <dgm:spPr/>
    </dgm:pt>
    <dgm:pt modelId="{057A371D-D9FA-6E4D-97EE-78B933C99199}" type="pres">
      <dgm:prSet presAssocID="{B4C58D37-824C-AC4B-907A-75446DB47100}" presName="rootText" presStyleLbl="node3" presStyleIdx="10" presStyleCnt="18">
        <dgm:presLayoutVars>
          <dgm:chPref val="3"/>
        </dgm:presLayoutVars>
      </dgm:prSet>
      <dgm:spPr/>
    </dgm:pt>
    <dgm:pt modelId="{2332012E-53FB-2B45-8567-84BBDB155E93}" type="pres">
      <dgm:prSet presAssocID="{B4C58D37-824C-AC4B-907A-75446DB47100}" presName="rootConnector" presStyleLbl="node3" presStyleIdx="10" presStyleCnt="18"/>
      <dgm:spPr/>
    </dgm:pt>
    <dgm:pt modelId="{8B70B94C-A0D6-CE45-9B60-6FA01B5C3E27}" type="pres">
      <dgm:prSet presAssocID="{B4C58D37-824C-AC4B-907A-75446DB47100}" presName="hierChild4" presStyleCnt="0"/>
      <dgm:spPr/>
    </dgm:pt>
    <dgm:pt modelId="{2C061525-0163-C742-86CC-A1A4523CBC0C}" type="pres">
      <dgm:prSet presAssocID="{B4C58D37-824C-AC4B-907A-75446DB47100}" presName="hierChild5" presStyleCnt="0"/>
      <dgm:spPr/>
    </dgm:pt>
    <dgm:pt modelId="{05BB45AE-C6E0-8F46-B873-9156CC4B46FB}" type="pres">
      <dgm:prSet presAssocID="{2C431A07-B1FC-1843-B400-FD4BE8E3511B}" presName="hierChild5" presStyleCnt="0"/>
      <dgm:spPr/>
    </dgm:pt>
    <dgm:pt modelId="{5370BD97-DD79-D946-BC92-2F6D8AFAC59B}" type="pres">
      <dgm:prSet presAssocID="{8121C16B-1E3E-0F43-BE4B-2D50E8537CA9}" presName="Name37" presStyleLbl="parChTrans1D2" presStyleIdx="3" presStyleCnt="5"/>
      <dgm:spPr/>
    </dgm:pt>
    <dgm:pt modelId="{6AF6DD7C-FAC4-7C47-9AB6-2926D30232C5}" type="pres">
      <dgm:prSet presAssocID="{51D9D2B8-9C73-F44B-8AD1-DA4383C7BFF2}" presName="hierRoot2" presStyleCnt="0">
        <dgm:presLayoutVars>
          <dgm:hierBranch val="init"/>
        </dgm:presLayoutVars>
      </dgm:prSet>
      <dgm:spPr/>
    </dgm:pt>
    <dgm:pt modelId="{63BCA24E-7287-CD47-94EC-5C08A8D2639E}" type="pres">
      <dgm:prSet presAssocID="{51D9D2B8-9C73-F44B-8AD1-DA4383C7BFF2}" presName="rootComposite" presStyleCnt="0"/>
      <dgm:spPr/>
    </dgm:pt>
    <dgm:pt modelId="{F49DC72D-A84F-C04F-A090-B035F327B6AD}" type="pres">
      <dgm:prSet presAssocID="{51D9D2B8-9C73-F44B-8AD1-DA4383C7BFF2}" presName="rootText" presStyleLbl="node2" presStyleIdx="3" presStyleCnt="5">
        <dgm:presLayoutVars>
          <dgm:chPref val="3"/>
        </dgm:presLayoutVars>
      </dgm:prSet>
      <dgm:spPr/>
    </dgm:pt>
    <dgm:pt modelId="{B50CAA20-C065-914B-968A-BCFB67EF8752}" type="pres">
      <dgm:prSet presAssocID="{51D9D2B8-9C73-F44B-8AD1-DA4383C7BFF2}" presName="rootConnector" presStyleLbl="node2" presStyleIdx="3" presStyleCnt="5"/>
      <dgm:spPr/>
    </dgm:pt>
    <dgm:pt modelId="{A9D9F996-10AD-614C-A990-87B83A98BAEE}" type="pres">
      <dgm:prSet presAssocID="{51D9D2B8-9C73-F44B-8AD1-DA4383C7BFF2}" presName="hierChild4" presStyleCnt="0"/>
      <dgm:spPr/>
    </dgm:pt>
    <dgm:pt modelId="{8E848A1C-129E-044F-B585-F1C4762D4682}" type="pres">
      <dgm:prSet presAssocID="{85AD9DED-945B-F846-9A56-1FCF2283714C}" presName="Name37" presStyleLbl="parChTrans1D3" presStyleIdx="11" presStyleCnt="18"/>
      <dgm:spPr/>
    </dgm:pt>
    <dgm:pt modelId="{F8E8964A-71CC-5645-BE10-D80A805029F7}" type="pres">
      <dgm:prSet presAssocID="{14F308FA-3D01-594F-80E3-BFF630957A21}" presName="hierRoot2" presStyleCnt="0">
        <dgm:presLayoutVars>
          <dgm:hierBranch val="init"/>
        </dgm:presLayoutVars>
      </dgm:prSet>
      <dgm:spPr/>
    </dgm:pt>
    <dgm:pt modelId="{03D4C3DF-7BAC-4E42-87AA-24DEE52C915B}" type="pres">
      <dgm:prSet presAssocID="{14F308FA-3D01-594F-80E3-BFF630957A21}" presName="rootComposite" presStyleCnt="0"/>
      <dgm:spPr/>
    </dgm:pt>
    <dgm:pt modelId="{D6D32FBD-9191-3244-B0B3-3A07435C846E}" type="pres">
      <dgm:prSet presAssocID="{14F308FA-3D01-594F-80E3-BFF630957A21}" presName="rootText" presStyleLbl="node3" presStyleIdx="11" presStyleCnt="18">
        <dgm:presLayoutVars>
          <dgm:chPref val="3"/>
        </dgm:presLayoutVars>
      </dgm:prSet>
      <dgm:spPr/>
    </dgm:pt>
    <dgm:pt modelId="{4EE62AA6-FEEF-B047-A736-E55471938925}" type="pres">
      <dgm:prSet presAssocID="{14F308FA-3D01-594F-80E3-BFF630957A21}" presName="rootConnector" presStyleLbl="node3" presStyleIdx="11" presStyleCnt="18"/>
      <dgm:spPr/>
    </dgm:pt>
    <dgm:pt modelId="{8D25A690-1690-C04C-9F78-4408BA5D0022}" type="pres">
      <dgm:prSet presAssocID="{14F308FA-3D01-594F-80E3-BFF630957A21}" presName="hierChild4" presStyleCnt="0"/>
      <dgm:spPr/>
    </dgm:pt>
    <dgm:pt modelId="{A5170D44-AAF0-3946-9C7D-4722A1E2AF70}" type="pres">
      <dgm:prSet presAssocID="{14F308FA-3D01-594F-80E3-BFF630957A21}" presName="hierChild5" presStyleCnt="0"/>
      <dgm:spPr/>
    </dgm:pt>
    <dgm:pt modelId="{C0C2D10D-585D-3F47-BA68-54F1B226B1F7}" type="pres">
      <dgm:prSet presAssocID="{EDF143E2-304F-9D4D-869A-0A0CA442FAE8}" presName="Name37" presStyleLbl="parChTrans1D3" presStyleIdx="12" presStyleCnt="18"/>
      <dgm:spPr/>
    </dgm:pt>
    <dgm:pt modelId="{7B3299CD-4822-4A4B-95DF-1C4995137449}" type="pres">
      <dgm:prSet presAssocID="{88D5792E-3343-264D-AC6E-AD539140F9F6}" presName="hierRoot2" presStyleCnt="0">
        <dgm:presLayoutVars>
          <dgm:hierBranch val="init"/>
        </dgm:presLayoutVars>
      </dgm:prSet>
      <dgm:spPr/>
    </dgm:pt>
    <dgm:pt modelId="{203B2BD8-E7BD-CF41-A1B6-6C9009BA49FB}" type="pres">
      <dgm:prSet presAssocID="{88D5792E-3343-264D-AC6E-AD539140F9F6}" presName="rootComposite" presStyleCnt="0"/>
      <dgm:spPr/>
    </dgm:pt>
    <dgm:pt modelId="{D31CF7DE-525C-3147-A2F8-7024339F5C95}" type="pres">
      <dgm:prSet presAssocID="{88D5792E-3343-264D-AC6E-AD539140F9F6}" presName="rootText" presStyleLbl="node3" presStyleIdx="12" presStyleCnt="18">
        <dgm:presLayoutVars>
          <dgm:chPref val="3"/>
        </dgm:presLayoutVars>
      </dgm:prSet>
      <dgm:spPr/>
    </dgm:pt>
    <dgm:pt modelId="{19F88455-12E7-3845-BEBA-5012B6A84C02}" type="pres">
      <dgm:prSet presAssocID="{88D5792E-3343-264D-AC6E-AD539140F9F6}" presName="rootConnector" presStyleLbl="node3" presStyleIdx="12" presStyleCnt="18"/>
      <dgm:spPr/>
    </dgm:pt>
    <dgm:pt modelId="{B61898B3-36B9-6846-A862-DB0D6AB7C21A}" type="pres">
      <dgm:prSet presAssocID="{88D5792E-3343-264D-AC6E-AD539140F9F6}" presName="hierChild4" presStyleCnt="0"/>
      <dgm:spPr/>
    </dgm:pt>
    <dgm:pt modelId="{A54145B1-594A-BD4B-8882-FC21C7CFD96B}" type="pres">
      <dgm:prSet presAssocID="{88D5792E-3343-264D-AC6E-AD539140F9F6}" presName="hierChild5" presStyleCnt="0"/>
      <dgm:spPr/>
    </dgm:pt>
    <dgm:pt modelId="{442C066A-AE82-E74F-A717-B47F3B556777}" type="pres">
      <dgm:prSet presAssocID="{507429A2-F834-5F42-9349-62BCBBE6184F}" presName="Name37" presStyleLbl="parChTrans1D3" presStyleIdx="13" presStyleCnt="18"/>
      <dgm:spPr/>
    </dgm:pt>
    <dgm:pt modelId="{F8360A6F-27AF-2642-940F-CFCDE798D8D2}" type="pres">
      <dgm:prSet presAssocID="{C5230DBB-CA47-5242-AE1F-CF7DF967A818}" presName="hierRoot2" presStyleCnt="0">
        <dgm:presLayoutVars>
          <dgm:hierBranch val="init"/>
        </dgm:presLayoutVars>
      </dgm:prSet>
      <dgm:spPr/>
    </dgm:pt>
    <dgm:pt modelId="{0D8D5158-8935-6240-9C50-B70F097687F3}" type="pres">
      <dgm:prSet presAssocID="{C5230DBB-CA47-5242-AE1F-CF7DF967A818}" presName="rootComposite" presStyleCnt="0"/>
      <dgm:spPr/>
    </dgm:pt>
    <dgm:pt modelId="{CD0B24BF-39B4-F048-8B91-E05A847E60DD}" type="pres">
      <dgm:prSet presAssocID="{C5230DBB-CA47-5242-AE1F-CF7DF967A818}" presName="rootText" presStyleLbl="node3" presStyleIdx="13" presStyleCnt="18">
        <dgm:presLayoutVars>
          <dgm:chPref val="3"/>
        </dgm:presLayoutVars>
      </dgm:prSet>
      <dgm:spPr/>
    </dgm:pt>
    <dgm:pt modelId="{30053EAC-80E3-9D48-98F4-6530F8A1F9E4}" type="pres">
      <dgm:prSet presAssocID="{C5230DBB-CA47-5242-AE1F-CF7DF967A818}" presName="rootConnector" presStyleLbl="node3" presStyleIdx="13" presStyleCnt="18"/>
      <dgm:spPr/>
    </dgm:pt>
    <dgm:pt modelId="{6CA73E2E-D5A0-3A45-B3C3-97C541BC33A6}" type="pres">
      <dgm:prSet presAssocID="{C5230DBB-CA47-5242-AE1F-CF7DF967A818}" presName="hierChild4" presStyleCnt="0"/>
      <dgm:spPr/>
    </dgm:pt>
    <dgm:pt modelId="{ABB372C8-226C-E74B-96AB-FECF2B601800}" type="pres">
      <dgm:prSet presAssocID="{16E1A531-8D34-F14B-B780-9DFE48A085F3}" presName="Name37" presStyleLbl="parChTrans1D4" presStyleIdx="2" presStyleCnt="7"/>
      <dgm:spPr/>
    </dgm:pt>
    <dgm:pt modelId="{27A9565B-2974-5248-B5BA-32AE61720DA3}" type="pres">
      <dgm:prSet presAssocID="{0675C646-D2EC-6A4F-A0F3-BAFDB440B62A}" presName="hierRoot2" presStyleCnt="0">
        <dgm:presLayoutVars>
          <dgm:hierBranch val="init"/>
        </dgm:presLayoutVars>
      </dgm:prSet>
      <dgm:spPr/>
    </dgm:pt>
    <dgm:pt modelId="{8B54E186-E152-0B4F-9B15-77A5F3928E2F}" type="pres">
      <dgm:prSet presAssocID="{0675C646-D2EC-6A4F-A0F3-BAFDB440B62A}" presName="rootComposite" presStyleCnt="0"/>
      <dgm:spPr/>
    </dgm:pt>
    <dgm:pt modelId="{DC2C1586-3CF6-FB45-A0D2-73DF6ABED043}" type="pres">
      <dgm:prSet presAssocID="{0675C646-D2EC-6A4F-A0F3-BAFDB440B62A}" presName="rootText" presStyleLbl="node4" presStyleIdx="2" presStyleCnt="7">
        <dgm:presLayoutVars>
          <dgm:chPref val="3"/>
        </dgm:presLayoutVars>
      </dgm:prSet>
      <dgm:spPr/>
    </dgm:pt>
    <dgm:pt modelId="{52B18E4C-A06D-4748-A0DA-C57D119BFDAE}" type="pres">
      <dgm:prSet presAssocID="{0675C646-D2EC-6A4F-A0F3-BAFDB440B62A}" presName="rootConnector" presStyleLbl="node4" presStyleIdx="2" presStyleCnt="7"/>
      <dgm:spPr/>
    </dgm:pt>
    <dgm:pt modelId="{27B61C6C-99A7-384B-B390-5CA52BF08388}" type="pres">
      <dgm:prSet presAssocID="{0675C646-D2EC-6A4F-A0F3-BAFDB440B62A}" presName="hierChild4" presStyleCnt="0"/>
      <dgm:spPr/>
    </dgm:pt>
    <dgm:pt modelId="{AC210512-F8B8-424D-AA69-32EBFEF62F54}" type="pres">
      <dgm:prSet presAssocID="{0675C646-D2EC-6A4F-A0F3-BAFDB440B62A}" presName="hierChild5" presStyleCnt="0"/>
      <dgm:spPr/>
    </dgm:pt>
    <dgm:pt modelId="{4A934023-620F-9B40-BD2A-92C53243E365}" type="pres">
      <dgm:prSet presAssocID="{8446DE7D-FFD3-9244-9B43-AFAF9F995AEE}" presName="Name37" presStyleLbl="parChTrans1D4" presStyleIdx="3" presStyleCnt="7"/>
      <dgm:spPr/>
    </dgm:pt>
    <dgm:pt modelId="{ADC2F809-C4DA-E544-9BE0-452C52AAAFE9}" type="pres">
      <dgm:prSet presAssocID="{67D585FA-3AC8-D145-9D70-C08F7C385395}" presName="hierRoot2" presStyleCnt="0">
        <dgm:presLayoutVars>
          <dgm:hierBranch val="init"/>
        </dgm:presLayoutVars>
      </dgm:prSet>
      <dgm:spPr/>
    </dgm:pt>
    <dgm:pt modelId="{1C9BCC38-B150-714F-98D4-6659AB284747}" type="pres">
      <dgm:prSet presAssocID="{67D585FA-3AC8-D145-9D70-C08F7C385395}" presName="rootComposite" presStyleCnt="0"/>
      <dgm:spPr/>
    </dgm:pt>
    <dgm:pt modelId="{580E587C-F42C-BF46-80DC-80453E706EE7}" type="pres">
      <dgm:prSet presAssocID="{67D585FA-3AC8-D145-9D70-C08F7C385395}" presName="rootText" presStyleLbl="node4" presStyleIdx="3" presStyleCnt="7">
        <dgm:presLayoutVars>
          <dgm:chPref val="3"/>
        </dgm:presLayoutVars>
      </dgm:prSet>
      <dgm:spPr/>
    </dgm:pt>
    <dgm:pt modelId="{3789C3AC-52C4-3C44-899F-AD22D2F051A9}" type="pres">
      <dgm:prSet presAssocID="{67D585FA-3AC8-D145-9D70-C08F7C385395}" presName="rootConnector" presStyleLbl="node4" presStyleIdx="3" presStyleCnt="7"/>
      <dgm:spPr/>
    </dgm:pt>
    <dgm:pt modelId="{B9752FFD-A346-4948-AE32-4F5E7B6FCDF1}" type="pres">
      <dgm:prSet presAssocID="{67D585FA-3AC8-D145-9D70-C08F7C385395}" presName="hierChild4" presStyleCnt="0"/>
      <dgm:spPr/>
    </dgm:pt>
    <dgm:pt modelId="{077A674D-20D9-8246-8554-121D1D8F803E}" type="pres">
      <dgm:prSet presAssocID="{67D585FA-3AC8-D145-9D70-C08F7C385395}" presName="hierChild5" presStyleCnt="0"/>
      <dgm:spPr/>
    </dgm:pt>
    <dgm:pt modelId="{1015323C-9174-D742-9172-EC60B3FE28C5}" type="pres">
      <dgm:prSet presAssocID="{C5230DBB-CA47-5242-AE1F-CF7DF967A818}" presName="hierChild5" presStyleCnt="0"/>
      <dgm:spPr/>
    </dgm:pt>
    <dgm:pt modelId="{13C90C69-EE97-084A-AE2D-C28602DE6789}" type="pres">
      <dgm:prSet presAssocID="{51D9D2B8-9C73-F44B-8AD1-DA4383C7BFF2}" presName="hierChild5" presStyleCnt="0"/>
      <dgm:spPr/>
    </dgm:pt>
    <dgm:pt modelId="{3991481E-3A50-D943-AF40-49BB39176B6A}" type="pres">
      <dgm:prSet presAssocID="{9DE7C7B0-28E4-A146-AFF5-699AB052660F}" presName="Name37" presStyleLbl="parChTrans1D2" presStyleIdx="4" presStyleCnt="5"/>
      <dgm:spPr/>
    </dgm:pt>
    <dgm:pt modelId="{16EC9A0F-7052-5443-871E-94BFD312EB13}" type="pres">
      <dgm:prSet presAssocID="{8E5F3DBF-58AF-154C-A52B-736302309406}" presName="hierRoot2" presStyleCnt="0">
        <dgm:presLayoutVars>
          <dgm:hierBranch val="init"/>
        </dgm:presLayoutVars>
      </dgm:prSet>
      <dgm:spPr/>
    </dgm:pt>
    <dgm:pt modelId="{3AA1FAC2-A758-C340-BCBB-CFFA8588F711}" type="pres">
      <dgm:prSet presAssocID="{8E5F3DBF-58AF-154C-A52B-736302309406}" presName="rootComposite" presStyleCnt="0"/>
      <dgm:spPr/>
    </dgm:pt>
    <dgm:pt modelId="{8B3ED45F-3808-EA47-9CC6-3A2EDAACC2C0}" type="pres">
      <dgm:prSet presAssocID="{8E5F3DBF-58AF-154C-A52B-736302309406}" presName="rootText" presStyleLbl="node2" presStyleIdx="4" presStyleCnt="5">
        <dgm:presLayoutVars>
          <dgm:chPref val="3"/>
        </dgm:presLayoutVars>
      </dgm:prSet>
      <dgm:spPr/>
    </dgm:pt>
    <dgm:pt modelId="{D07936C5-471D-944B-9D50-C47C8F25E6FB}" type="pres">
      <dgm:prSet presAssocID="{8E5F3DBF-58AF-154C-A52B-736302309406}" presName="rootConnector" presStyleLbl="node2" presStyleIdx="4" presStyleCnt="5"/>
      <dgm:spPr/>
    </dgm:pt>
    <dgm:pt modelId="{4D00DEA3-647E-934B-B934-D6F26394CCBA}" type="pres">
      <dgm:prSet presAssocID="{8E5F3DBF-58AF-154C-A52B-736302309406}" presName="hierChild4" presStyleCnt="0"/>
      <dgm:spPr/>
    </dgm:pt>
    <dgm:pt modelId="{15C86C35-B42B-B94D-B49B-E80E6EB136BE}" type="pres">
      <dgm:prSet presAssocID="{23910A64-E193-AC4F-B545-D57F9305CE3E}" presName="Name37" presStyleLbl="parChTrans1D3" presStyleIdx="14" presStyleCnt="18"/>
      <dgm:spPr/>
    </dgm:pt>
    <dgm:pt modelId="{2BDDF75F-C007-894E-800B-770BB9BBE2C1}" type="pres">
      <dgm:prSet presAssocID="{5B079A0E-80A4-E348-B8C9-466AB83A8275}" presName="hierRoot2" presStyleCnt="0">
        <dgm:presLayoutVars>
          <dgm:hierBranch val="init"/>
        </dgm:presLayoutVars>
      </dgm:prSet>
      <dgm:spPr/>
    </dgm:pt>
    <dgm:pt modelId="{0C567AE3-FA6E-6348-AE96-6225075E8934}" type="pres">
      <dgm:prSet presAssocID="{5B079A0E-80A4-E348-B8C9-466AB83A8275}" presName="rootComposite" presStyleCnt="0"/>
      <dgm:spPr/>
    </dgm:pt>
    <dgm:pt modelId="{07A6ED6C-7AFD-D04B-B5FA-055C442FBE07}" type="pres">
      <dgm:prSet presAssocID="{5B079A0E-80A4-E348-B8C9-466AB83A8275}" presName="rootText" presStyleLbl="node3" presStyleIdx="14" presStyleCnt="18">
        <dgm:presLayoutVars>
          <dgm:chPref val="3"/>
        </dgm:presLayoutVars>
      </dgm:prSet>
      <dgm:spPr/>
    </dgm:pt>
    <dgm:pt modelId="{8C252D34-E17C-CF40-93E7-2423F149F80A}" type="pres">
      <dgm:prSet presAssocID="{5B079A0E-80A4-E348-B8C9-466AB83A8275}" presName="rootConnector" presStyleLbl="node3" presStyleIdx="14" presStyleCnt="18"/>
      <dgm:spPr/>
    </dgm:pt>
    <dgm:pt modelId="{CAFED9AF-784E-124E-A1D5-57FB42AD7CA3}" type="pres">
      <dgm:prSet presAssocID="{5B079A0E-80A4-E348-B8C9-466AB83A8275}" presName="hierChild4" presStyleCnt="0"/>
      <dgm:spPr/>
    </dgm:pt>
    <dgm:pt modelId="{D0FDFE20-474B-0841-80F7-3965498D05FC}" type="pres">
      <dgm:prSet presAssocID="{9E58C6E0-E3BB-544B-AE66-2BD8AD404C21}" presName="Name37" presStyleLbl="parChTrans1D4" presStyleIdx="4" presStyleCnt="7"/>
      <dgm:spPr/>
    </dgm:pt>
    <dgm:pt modelId="{E52842F7-2F76-3B44-AC2E-BBC42A24D7B1}" type="pres">
      <dgm:prSet presAssocID="{FC32C5DB-9702-3B48-BEA0-5160990C6538}" presName="hierRoot2" presStyleCnt="0">
        <dgm:presLayoutVars>
          <dgm:hierBranch val="init"/>
        </dgm:presLayoutVars>
      </dgm:prSet>
      <dgm:spPr/>
    </dgm:pt>
    <dgm:pt modelId="{6C0D9CA5-560E-E34E-A975-96E3A7661102}" type="pres">
      <dgm:prSet presAssocID="{FC32C5DB-9702-3B48-BEA0-5160990C6538}" presName="rootComposite" presStyleCnt="0"/>
      <dgm:spPr/>
    </dgm:pt>
    <dgm:pt modelId="{B36C445E-7753-8F44-B651-72758D9BA5C0}" type="pres">
      <dgm:prSet presAssocID="{FC32C5DB-9702-3B48-BEA0-5160990C6538}" presName="rootText" presStyleLbl="node4" presStyleIdx="4" presStyleCnt="7">
        <dgm:presLayoutVars>
          <dgm:chPref val="3"/>
        </dgm:presLayoutVars>
      </dgm:prSet>
      <dgm:spPr/>
    </dgm:pt>
    <dgm:pt modelId="{05AD3046-9115-6344-B807-1318222D246E}" type="pres">
      <dgm:prSet presAssocID="{FC32C5DB-9702-3B48-BEA0-5160990C6538}" presName="rootConnector" presStyleLbl="node4" presStyleIdx="4" presStyleCnt="7"/>
      <dgm:spPr/>
    </dgm:pt>
    <dgm:pt modelId="{A4C5A3D0-1793-634A-84C9-51206E56CC76}" type="pres">
      <dgm:prSet presAssocID="{FC32C5DB-9702-3B48-BEA0-5160990C6538}" presName="hierChild4" presStyleCnt="0"/>
      <dgm:spPr/>
    </dgm:pt>
    <dgm:pt modelId="{585E9782-DC33-124B-B20D-3EF325384FC8}" type="pres">
      <dgm:prSet presAssocID="{FC32C5DB-9702-3B48-BEA0-5160990C6538}" presName="hierChild5" presStyleCnt="0"/>
      <dgm:spPr/>
    </dgm:pt>
    <dgm:pt modelId="{6ABD3219-0936-CE48-8B6D-3C7575A5776D}" type="pres">
      <dgm:prSet presAssocID="{3EFD7FCE-5D10-A049-BB80-08D169EA77B1}" presName="Name37" presStyleLbl="parChTrans1D4" presStyleIdx="5" presStyleCnt="7"/>
      <dgm:spPr/>
    </dgm:pt>
    <dgm:pt modelId="{2B8F3A3C-8ED7-3A44-A9B7-2C01F08ABC44}" type="pres">
      <dgm:prSet presAssocID="{A4A77740-AC34-9845-8BA5-9D2FBF1C3293}" presName="hierRoot2" presStyleCnt="0">
        <dgm:presLayoutVars>
          <dgm:hierBranch val="init"/>
        </dgm:presLayoutVars>
      </dgm:prSet>
      <dgm:spPr/>
    </dgm:pt>
    <dgm:pt modelId="{C58E9E71-3918-2F43-871E-091832AC8101}" type="pres">
      <dgm:prSet presAssocID="{A4A77740-AC34-9845-8BA5-9D2FBF1C3293}" presName="rootComposite" presStyleCnt="0"/>
      <dgm:spPr/>
    </dgm:pt>
    <dgm:pt modelId="{7C1A62FB-D599-A846-99D3-32393D2D4DDF}" type="pres">
      <dgm:prSet presAssocID="{A4A77740-AC34-9845-8BA5-9D2FBF1C3293}" presName="rootText" presStyleLbl="node4" presStyleIdx="5" presStyleCnt="7">
        <dgm:presLayoutVars>
          <dgm:chPref val="3"/>
        </dgm:presLayoutVars>
      </dgm:prSet>
      <dgm:spPr/>
    </dgm:pt>
    <dgm:pt modelId="{EE65B278-3488-9447-A100-6F566238B643}" type="pres">
      <dgm:prSet presAssocID="{A4A77740-AC34-9845-8BA5-9D2FBF1C3293}" presName="rootConnector" presStyleLbl="node4" presStyleIdx="5" presStyleCnt="7"/>
      <dgm:spPr/>
    </dgm:pt>
    <dgm:pt modelId="{4C98DE5A-EC04-2E45-AF86-5ECD8A91A784}" type="pres">
      <dgm:prSet presAssocID="{A4A77740-AC34-9845-8BA5-9D2FBF1C3293}" presName="hierChild4" presStyleCnt="0"/>
      <dgm:spPr/>
    </dgm:pt>
    <dgm:pt modelId="{53772E55-FA9F-CD4B-B6D0-6BB6ABCF15B5}" type="pres">
      <dgm:prSet presAssocID="{A4A77740-AC34-9845-8BA5-9D2FBF1C3293}" presName="hierChild5" presStyleCnt="0"/>
      <dgm:spPr/>
    </dgm:pt>
    <dgm:pt modelId="{B175EC76-4B73-3D4F-886C-227B6644410B}" type="pres">
      <dgm:prSet presAssocID="{5D24A843-D615-1240-87BA-36DC0EF4D8DC}" presName="Name37" presStyleLbl="parChTrans1D4" presStyleIdx="6" presStyleCnt="7"/>
      <dgm:spPr/>
    </dgm:pt>
    <dgm:pt modelId="{CF740D70-0D20-F94F-A22F-39CD14E73263}" type="pres">
      <dgm:prSet presAssocID="{43B5FE61-39B0-994C-96E6-EF151CD9F5F2}" presName="hierRoot2" presStyleCnt="0">
        <dgm:presLayoutVars>
          <dgm:hierBranch val="init"/>
        </dgm:presLayoutVars>
      </dgm:prSet>
      <dgm:spPr/>
    </dgm:pt>
    <dgm:pt modelId="{CA0365F6-294B-8E4B-90D7-B7ABAC1E5C79}" type="pres">
      <dgm:prSet presAssocID="{43B5FE61-39B0-994C-96E6-EF151CD9F5F2}" presName="rootComposite" presStyleCnt="0"/>
      <dgm:spPr/>
    </dgm:pt>
    <dgm:pt modelId="{3DB082B1-66C9-DA47-9490-EDEB8CF29214}" type="pres">
      <dgm:prSet presAssocID="{43B5FE61-39B0-994C-96E6-EF151CD9F5F2}" presName="rootText" presStyleLbl="node4" presStyleIdx="6" presStyleCnt="7">
        <dgm:presLayoutVars>
          <dgm:chPref val="3"/>
        </dgm:presLayoutVars>
      </dgm:prSet>
      <dgm:spPr/>
    </dgm:pt>
    <dgm:pt modelId="{01982FFA-9A76-394C-AED7-F3D3C446B5C4}" type="pres">
      <dgm:prSet presAssocID="{43B5FE61-39B0-994C-96E6-EF151CD9F5F2}" presName="rootConnector" presStyleLbl="node4" presStyleIdx="6" presStyleCnt="7"/>
      <dgm:spPr/>
    </dgm:pt>
    <dgm:pt modelId="{24F2143D-EE8E-CA48-BE79-E9291B653CC0}" type="pres">
      <dgm:prSet presAssocID="{43B5FE61-39B0-994C-96E6-EF151CD9F5F2}" presName="hierChild4" presStyleCnt="0"/>
      <dgm:spPr/>
    </dgm:pt>
    <dgm:pt modelId="{9A153A6F-5077-164C-8E10-E56FB9AC088E}" type="pres">
      <dgm:prSet presAssocID="{43B5FE61-39B0-994C-96E6-EF151CD9F5F2}" presName="hierChild5" presStyleCnt="0"/>
      <dgm:spPr/>
    </dgm:pt>
    <dgm:pt modelId="{1577AB18-BD9E-BC46-968E-44CD4D2B8346}" type="pres">
      <dgm:prSet presAssocID="{5B079A0E-80A4-E348-B8C9-466AB83A8275}" presName="hierChild5" presStyleCnt="0"/>
      <dgm:spPr/>
    </dgm:pt>
    <dgm:pt modelId="{745794F6-00FC-5B4A-80B9-F40E2F9FDF0E}" type="pres">
      <dgm:prSet presAssocID="{EAF52E53-F638-4448-B574-D05CCDF03D8C}" presName="Name37" presStyleLbl="parChTrans1D3" presStyleIdx="15" presStyleCnt="18"/>
      <dgm:spPr/>
    </dgm:pt>
    <dgm:pt modelId="{5A53F13D-7B6F-1443-B822-822C76583CAA}" type="pres">
      <dgm:prSet presAssocID="{E6BF55A8-C3DF-1D49-8A17-D95BDE25B81F}" presName="hierRoot2" presStyleCnt="0">
        <dgm:presLayoutVars>
          <dgm:hierBranch val="init"/>
        </dgm:presLayoutVars>
      </dgm:prSet>
      <dgm:spPr/>
    </dgm:pt>
    <dgm:pt modelId="{4F6BC057-250A-3148-95E5-B60023A9BC6D}" type="pres">
      <dgm:prSet presAssocID="{E6BF55A8-C3DF-1D49-8A17-D95BDE25B81F}" presName="rootComposite" presStyleCnt="0"/>
      <dgm:spPr/>
    </dgm:pt>
    <dgm:pt modelId="{E7BE0C31-FAD8-A046-ACF2-BC06827C942C}" type="pres">
      <dgm:prSet presAssocID="{E6BF55A8-C3DF-1D49-8A17-D95BDE25B81F}" presName="rootText" presStyleLbl="node3" presStyleIdx="15" presStyleCnt="18">
        <dgm:presLayoutVars>
          <dgm:chPref val="3"/>
        </dgm:presLayoutVars>
      </dgm:prSet>
      <dgm:spPr/>
    </dgm:pt>
    <dgm:pt modelId="{D900A319-E3BE-DD47-91F6-99733B867398}" type="pres">
      <dgm:prSet presAssocID="{E6BF55A8-C3DF-1D49-8A17-D95BDE25B81F}" presName="rootConnector" presStyleLbl="node3" presStyleIdx="15" presStyleCnt="18"/>
      <dgm:spPr/>
    </dgm:pt>
    <dgm:pt modelId="{B0A92D46-F9B8-EF48-AE16-AD3FF2BA7B32}" type="pres">
      <dgm:prSet presAssocID="{E6BF55A8-C3DF-1D49-8A17-D95BDE25B81F}" presName="hierChild4" presStyleCnt="0"/>
      <dgm:spPr/>
    </dgm:pt>
    <dgm:pt modelId="{7FF944C9-BE43-B741-9D74-725835BB9BB7}" type="pres">
      <dgm:prSet presAssocID="{E6BF55A8-C3DF-1D49-8A17-D95BDE25B81F}" presName="hierChild5" presStyleCnt="0"/>
      <dgm:spPr/>
    </dgm:pt>
    <dgm:pt modelId="{5CC74876-C529-954D-9ACB-A0C2DF2DB6EF}" type="pres">
      <dgm:prSet presAssocID="{DECCCA73-DC6C-F64E-A473-E16695B1E8B8}" presName="Name37" presStyleLbl="parChTrans1D3" presStyleIdx="16" presStyleCnt="18"/>
      <dgm:spPr/>
    </dgm:pt>
    <dgm:pt modelId="{B4E85BBF-BAC0-8E4B-A3E0-C6CBBC9CA39B}" type="pres">
      <dgm:prSet presAssocID="{3CC035BF-D9C1-A94D-B6FE-F31AA16CEB30}" presName="hierRoot2" presStyleCnt="0">
        <dgm:presLayoutVars>
          <dgm:hierBranch val="init"/>
        </dgm:presLayoutVars>
      </dgm:prSet>
      <dgm:spPr/>
    </dgm:pt>
    <dgm:pt modelId="{9FBF2A2D-D28C-D747-AEFD-46DBAD396D39}" type="pres">
      <dgm:prSet presAssocID="{3CC035BF-D9C1-A94D-B6FE-F31AA16CEB30}" presName="rootComposite" presStyleCnt="0"/>
      <dgm:spPr/>
    </dgm:pt>
    <dgm:pt modelId="{D5EBDA52-9986-EF42-BBA4-9BABBC876DF2}" type="pres">
      <dgm:prSet presAssocID="{3CC035BF-D9C1-A94D-B6FE-F31AA16CEB30}" presName="rootText" presStyleLbl="node3" presStyleIdx="16" presStyleCnt="18">
        <dgm:presLayoutVars>
          <dgm:chPref val="3"/>
        </dgm:presLayoutVars>
      </dgm:prSet>
      <dgm:spPr/>
    </dgm:pt>
    <dgm:pt modelId="{23D6A814-3211-4F4E-946F-6F74AB3937A8}" type="pres">
      <dgm:prSet presAssocID="{3CC035BF-D9C1-A94D-B6FE-F31AA16CEB30}" presName="rootConnector" presStyleLbl="node3" presStyleIdx="16" presStyleCnt="18"/>
      <dgm:spPr/>
    </dgm:pt>
    <dgm:pt modelId="{EDC1B3F3-DD9A-5F4A-A788-32DD71AE70F5}" type="pres">
      <dgm:prSet presAssocID="{3CC035BF-D9C1-A94D-B6FE-F31AA16CEB30}" presName="hierChild4" presStyleCnt="0"/>
      <dgm:spPr/>
    </dgm:pt>
    <dgm:pt modelId="{B708BE76-39D3-4044-93D6-3A0D475DC3C7}" type="pres">
      <dgm:prSet presAssocID="{3CC035BF-D9C1-A94D-B6FE-F31AA16CEB30}" presName="hierChild5" presStyleCnt="0"/>
      <dgm:spPr/>
    </dgm:pt>
    <dgm:pt modelId="{D87E4428-9D75-694E-80B0-C497391D146C}" type="pres">
      <dgm:prSet presAssocID="{B2E80D79-B18B-374B-9F43-68A254F6C5AB}" presName="Name37" presStyleLbl="parChTrans1D3" presStyleIdx="17" presStyleCnt="18"/>
      <dgm:spPr/>
    </dgm:pt>
    <dgm:pt modelId="{C34FAD96-3E9E-314B-A9AB-E612B8F28517}" type="pres">
      <dgm:prSet presAssocID="{0A3DE8CB-2EFA-7C46-8174-E3B00ABB6EF0}" presName="hierRoot2" presStyleCnt="0">
        <dgm:presLayoutVars>
          <dgm:hierBranch val="init"/>
        </dgm:presLayoutVars>
      </dgm:prSet>
      <dgm:spPr/>
    </dgm:pt>
    <dgm:pt modelId="{26394E1D-C6CB-AF40-9DA6-91603038BCC8}" type="pres">
      <dgm:prSet presAssocID="{0A3DE8CB-2EFA-7C46-8174-E3B00ABB6EF0}" presName="rootComposite" presStyleCnt="0"/>
      <dgm:spPr/>
    </dgm:pt>
    <dgm:pt modelId="{E6E717B4-E002-6746-B80E-EF97D8B5A47C}" type="pres">
      <dgm:prSet presAssocID="{0A3DE8CB-2EFA-7C46-8174-E3B00ABB6EF0}" presName="rootText" presStyleLbl="node3" presStyleIdx="17" presStyleCnt="18">
        <dgm:presLayoutVars>
          <dgm:chPref val="3"/>
        </dgm:presLayoutVars>
      </dgm:prSet>
      <dgm:spPr/>
    </dgm:pt>
    <dgm:pt modelId="{1EADD2E2-1139-AB48-BE5F-C147B9F7BDB0}" type="pres">
      <dgm:prSet presAssocID="{0A3DE8CB-2EFA-7C46-8174-E3B00ABB6EF0}" presName="rootConnector" presStyleLbl="node3" presStyleIdx="17" presStyleCnt="18"/>
      <dgm:spPr/>
    </dgm:pt>
    <dgm:pt modelId="{DBF6603B-1529-D94F-8246-10674B0586D5}" type="pres">
      <dgm:prSet presAssocID="{0A3DE8CB-2EFA-7C46-8174-E3B00ABB6EF0}" presName="hierChild4" presStyleCnt="0"/>
      <dgm:spPr/>
    </dgm:pt>
    <dgm:pt modelId="{587AC21F-158E-B340-943B-4EA82E6F6A47}" type="pres">
      <dgm:prSet presAssocID="{0A3DE8CB-2EFA-7C46-8174-E3B00ABB6EF0}" presName="hierChild5" presStyleCnt="0"/>
      <dgm:spPr/>
    </dgm:pt>
    <dgm:pt modelId="{FC255F2A-FFBA-3F4D-B193-C60EC6A77B58}" type="pres">
      <dgm:prSet presAssocID="{8E5F3DBF-58AF-154C-A52B-736302309406}" presName="hierChild5" presStyleCnt="0"/>
      <dgm:spPr/>
    </dgm:pt>
    <dgm:pt modelId="{7D58E95A-74A9-A643-9DF4-E5CED61D3E60}" type="pres">
      <dgm:prSet presAssocID="{78D53F32-E2BF-174A-A449-F0642F1F0B81}" presName="hierChild3" presStyleCnt="0"/>
      <dgm:spPr/>
    </dgm:pt>
  </dgm:ptLst>
  <dgm:cxnLst>
    <dgm:cxn modelId="{1D95FB00-99FA-954B-BDDC-8B47D504FF35}" srcId="{78D53F32-E2BF-174A-A449-F0642F1F0B81}" destId="{51D9D2B8-9C73-F44B-8AD1-DA4383C7BFF2}" srcOrd="3" destOrd="0" parTransId="{8121C16B-1E3E-0F43-BE4B-2D50E8537CA9}" sibTransId="{CA5AB3E1-E376-5447-8FE2-8AA380746216}"/>
    <dgm:cxn modelId="{F84AC502-2C43-374F-8254-475D971CD95C}" type="presOf" srcId="{14F308FA-3D01-594F-80E3-BFF630957A21}" destId="{4EE62AA6-FEEF-B047-A736-E55471938925}" srcOrd="1" destOrd="0" presId="urn:microsoft.com/office/officeart/2005/8/layout/orgChart1"/>
    <dgm:cxn modelId="{89612203-D063-2D47-A46B-C5E698D5DA9B}" type="presOf" srcId="{0A3DE8CB-2EFA-7C46-8174-E3B00ABB6EF0}" destId="{E6E717B4-E002-6746-B80E-EF97D8B5A47C}" srcOrd="0" destOrd="0" presId="urn:microsoft.com/office/officeart/2005/8/layout/orgChart1"/>
    <dgm:cxn modelId="{70C1AD07-1732-DB46-932C-1D25287E2FDC}" type="presOf" srcId="{E55E184D-9FBD-FC44-948A-F3CB54EE204E}" destId="{B077F707-911F-CD46-991F-D2648DC21255}" srcOrd="0" destOrd="0" presId="urn:microsoft.com/office/officeart/2005/8/layout/orgChart1"/>
    <dgm:cxn modelId="{1479230B-1BED-4E44-99DC-A018A50E58D8}" type="presOf" srcId="{2C431A07-B1FC-1843-B400-FD4BE8E3511B}" destId="{D46E24AE-CF99-244A-BBC9-996A8EE4B300}" srcOrd="0" destOrd="0" presId="urn:microsoft.com/office/officeart/2005/8/layout/orgChart1"/>
    <dgm:cxn modelId="{A93AD00E-DF6D-2E42-88AF-B9C7EDDA81CF}" srcId="{EE6AE0F5-3EF7-8943-A4B6-9590A0D3584D}" destId="{D71F7087-5A9B-1649-9248-9D375AEE85AF}" srcOrd="1" destOrd="0" parTransId="{CE229D71-5341-8D44-A58C-46C1F297792C}" sibTransId="{C90DA7A1-5086-4245-B1D3-7FF20C88C3F6}"/>
    <dgm:cxn modelId="{E8A95C0F-D31B-6E4A-8CC4-C6B475E77CD1}" type="presOf" srcId="{4C599311-FE1E-164B-83B6-7882756FE5B6}" destId="{2E358258-AC38-734E-9D1A-9751498B31F6}" srcOrd="0" destOrd="0" presId="urn:microsoft.com/office/officeart/2005/8/layout/orgChart1"/>
    <dgm:cxn modelId="{C792990F-774B-2A4A-BE9E-7D4D2DA6E190}" type="presOf" srcId="{A4A77740-AC34-9845-8BA5-9D2FBF1C3293}" destId="{7C1A62FB-D599-A846-99D3-32393D2D4DDF}" srcOrd="0" destOrd="0" presId="urn:microsoft.com/office/officeart/2005/8/layout/orgChart1"/>
    <dgm:cxn modelId="{E746D212-5009-9345-9DC4-15C81D38553F}" type="presOf" srcId="{4C599311-FE1E-164B-83B6-7882756FE5B6}" destId="{C12DDF03-396F-E240-B209-9A5FA73900FC}" srcOrd="1" destOrd="0" presId="urn:microsoft.com/office/officeart/2005/8/layout/orgChart1"/>
    <dgm:cxn modelId="{8966C414-609C-C049-8205-CD5B38A7F746}" srcId="{A1A8CA08-409D-9C41-98C1-8999645958C7}" destId="{EE6AE0F5-3EF7-8943-A4B6-9590A0D3584D}" srcOrd="2" destOrd="0" parTransId="{D47DAA8B-63A4-234B-BE89-CD5928D6039C}" sibTransId="{1DFED878-C3AE-F94B-9F37-CE0B2BF62E9B}"/>
    <dgm:cxn modelId="{66DD7016-8831-F942-8C07-58356626D17F}" type="presOf" srcId="{0A3DE8CB-2EFA-7C46-8174-E3B00ABB6EF0}" destId="{1EADD2E2-1139-AB48-BE5F-C147B9F7BDB0}" srcOrd="1" destOrd="0" presId="urn:microsoft.com/office/officeart/2005/8/layout/orgChart1"/>
    <dgm:cxn modelId="{959FAC16-6144-C046-A51E-9537A992D102}" type="presOf" srcId="{EA5DEFDF-482A-394D-B751-B080B1AA1D06}" destId="{046AD980-E57A-F149-A872-A0170A7C1A3C}" srcOrd="1" destOrd="0" presId="urn:microsoft.com/office/officeart/2005/8/layout/orgChart1"/>
    <dgm:cxn modelId="{780B561A-8AED-D14E-9A55-7FC0587A00BE}" srcId="{2C431A07-B1FC-1843-B400-FD4BE8E3511B}" destId="{3C727654-9EA4-4848-9F12-521C6D87FF30}" srcOrd="2" destOrd="0" parTransId="{B2492933-35BC-BA43-B402-C1C56F9A76CF}" sibTransId="{08987AF4-F588-7A4D-9007-6FB132CA99DA}"/>
    <dgm:cxn modelId="{79F95B1A-6D42-CE4A-9D78-9A4C6AC893E7}" type="presOf" srcId="{D47DAA8B-63A4-234B-BE89-CD5928D6039C}" destId="{CF0A9771-93B7-0047-A96E-59F24D102BBB}" srcOrd="0" destOrd="0" presId="urn:microsoft.com/office/officeart/2005/8/layout/orgChart1"/>
    <dgm:cxn modelId="{AB2DAF1D-AF5A-AA40-8146-78F228E0D25B}" srcId="{8E5F3DBF-58AF-154C-A52B-736302309406}" destId="{3CC035BF-D9C1-A94D-B6FE-F31AA16CEB30}" srcOrd="2" destOrd="0" parTransId="{DECCCA73-DC6C-F64E-A473-E16695B1E8B8}" sibTransId="{C047F999-EF20-104E-BFC4-64E204B1BF45}"/>
    <dgm:cxn modelId="{FFD07220-9E67-C241-8694-1ECF54FA1A53}" srcId="{C5230DBB-CA47-5242-AE1F-CF7DF967A818}" destId="{67D585FA-3AC8-D145-9D70-C08F7C385395}" srcOrd="1" destOrd="0" parTransId="{8446DE7D-FFD3-9244-9B43-AFAF9F995AEE}" sibTransId="{2FA396B7-0584-F746-B805-C6561F97A68C}"/>
    <dgm:cxn modelId="{88B7CA21-1B71-D842-AA06-CEB1EF426FC5}" type="presOf" srcId="{CED1F9EE-47CA-744E-8527-C4661F68E633}" destId="{67612030-0EA9-EB4A-8079-CBABB57AB5DE}" srcOrd="0" destOrd="0" presId="urn:microsoft.com/office/officeart/2005/8/layout/orgChart1"/>
    <dgm:cxn modelId="{77B8D421-38FC-B742-8EDD-6012DDBB33B5}" type="presOf" srcId="{51B8F5E3-6A56-AD40-B22A-6C7F2A7DB2E2}" destId="{58570594-D556-7249-B138-157BD2D1432E}" srcOrd="0" destOrd="0" presId="urn:microsoft.com/office/officeart/2005/8/layout/orgChart1"/>
    <dgm:cxn modelId="{DEA37823-35BF-0344-A6A9-FBA17B400F64}" type="presOf" srcId="{5D24A843-D615-1240-87BA-36DC0EF4D8DC}" destId="{B175EC76-4B73-3D4F-886C-227B6644410B}" srcOrd="0" destOrd="0" presId="urn:microsoft.com/office/officeart/2005/8/layout/orgChart1"/>
    <dgm:cxn modelId="{DE2B3A24-E282-6342-A750-49D30CD9FAE4}" type="presOf" srcId="{FC32C5DB-9702-3B48-BEA0-5160990C6538}" destId="{B36C445E-7753-8F44-B651-72758D9BA5C0}" srcOrd="0" destOrd="0" presId="urn:microsoft.com/office/officeart/2005/8/layout/orgChart1"/>
    <dgm:cxn modelId="{D5CE072F-6428-A743-A600-1CEA8864ADF7}" type="presOf" srcId="{67D585FA-3AC8-D145-9D70-C08F7C385395}" destId="{3789C3AC-52C4-3C44-899F-AD22D2F051A9}" srcOrd="1" destOrd="0" presId="urn:microsoft.com/office/officeart/2005/8/layout/orgChart1"/>
    <dgm:cxn modelId="{B69B9431-CC36-E84D-9335-086A05B7F744}" type="presOf" srcId="{E55E184D-9FBD-FC44-948A-F3CB54EE204E}" destId="{6FE69992-5202-1B4D-BA1F-BC44AD03311E}" srcOrd="1" destOrd="0" presId="urn:microsoft.com/office/officeart/2005/8/layout/orgChart1"/>
    <dgm:cxn modelId="{152A0B32-DAEF-014C-AEC7-85CFB4246DF3}" type="presOf" srcId="{88D5792E-3343-264D-AC6E-AD539140F9F6}" destId="{D31CF7DE-525C-3147-A2F8-7024339F5C95}" srcOrd="0" destOrd="0" presId="urn:microsoft.com/office/officeart/2005/8/layout/orgChart1"/>
    <dgm:cxn modelId="{70A5C134-9760-C947-95E2-74E685A7C5AB}" type="presOf" srcId="{EA5DEFDF-482A-394D-B751-B080B1AA1D06}" destId="{6B2B883B-0627-EB42-9F3A-12342F058F5B}" srcOrd="0" destOrd="0" presId="urn:microsoft.com/office/officeart/2005/8/layout/orgChart1"/>
    <dgm:cxn modelId="{051B3735-9C48-2445-9778-7EF1EDF33BEA}" type="presOf" srcId="{3C727654-9EA4-4848-9F12-521C6D87FF30}" destId="{75CF5F96-54CD-ED4F-8EEA-DD02230F52A3}" srcOrd="0" destOrd="0" presId="urn:microsoft.com/office/officeart/2005/8/layout/orgChart1"/>
    <dgm:cxn modelId="{429AA936-1AAB-7948-85E0-42F7A75C9C81}" type="presOf" srcId="{032D52BE-1E1E-7C42-9956-2A309DBF5CEA}" destId="{F6F840F3-2C1B-B34C-ABD8-9E1E44A96404}" srcOrd="1" destOrd="0" presId="urn:microsoft.com/office/officeart/2005/8/layout/orgChart1"/>
    <dgm:cxn modelId="{84730B3B-174B-9347-9166-035989DBC0A0}" srcId="{EE6AE0F5-3EF7-8943-A4B6-9590A0D3584D}" destId="{86789A87-2281-FC47-93A6-6C815CC43987}" srcOrd="0" destOrd="0" parTransId="{370E8A67-0506-7E4F-888C-FF1D169F94F0}" sibTransId="{EF536150-3C91-564C-9931-30EA016CFD95}"/>
    <dgm:cxn modelId="{9FDA853F-E23A-C947-9650-F554A7C9FACA}" type="presOf" srcId="{47883D84-2A1D-0943-80FD-BA6E0871FCD6}" destId="{A40E2FD2-4F72-DC43-9BAD-C34142056857}" srcOrd="0" destOrd="0" presId="urn:microsoft.com/office/officeart/2005/8/layout/orgChart1"/>
    <dgm:cxn modelId="{399ABD3F-0B9A-0B4A-B6DC-5043CE82E318}" type="presOf" srcId="{F5806DB6-B211-FB4C-BF64-399E389E83C4}" destId="{68EB04A8-24BF-AE4F-A735-90EA3429AA25}" srcOrd="1" destOrd="0" presId="urn:microsoft.com/office/officeart/2005/8/layout/orgChart1"/>
    <dgm:cxn modelId="{5FAC1041-AA23-9C4F-95FE-DD7C574EB9B0}" type="presOf" srcId="{507429A2-F834-5F42-9349-62BCBBE6184F}" destId="{442C066A-AE82-E74F-A717-B47F3B556777}" srcOrd="0" destOrd="0" presId="urn:microsoft.com/office/officeart/2005/8/layout/orgChart1"/>
    <dgm:cxn modelId="{CCCA5042-C3F6-264D-94DE-705B011650A7}" srcId="{A1A8CA08-409D-9C41-98C1-8999645958C7}" destId="{BB57C390-4FDC-6D45-8BC1-5CBA57193982}" srcOrd="1" destOrd="0" parTransId="{7E6BC597-AF6C-B347-B199-1E5F12CCCE37}" sibTransId="{C708DFC7-CD82-5D4F-A9F9-0B291CAF3825}"/>
    <dgm:cxn modelId="{6F6F8542-F670-DB41-95D5-E7AB3D8BB643}" type="presOf" srcId="{B2492933-35BC-BA43-B402-C1C56F9A76CF}" destId="{2DB95E92-939C-9B44-96BC-4397BDF5945A}" srcOrd="0" destOrd="0" presId="urn:microsoft.com/office/officeart/2005/8/layout/orgChart1"/>
    <dgm:cxn modelId="{74315043-1291-F145-8F10-4126FE680ED6}" type="presOf" srcId="{14F308FA-3D01-594F-80E3-BFF630957A21}" destId="{D6D32FBD-9191-3244-B0B3-3A07435C846E}" srcOrd="0" destOrd="0" presId="urn:microsoft.com/office/officeart/2005/8/layout/orgChart1"/>
    <dgm:cxn modelId="{E6128543-B7F6-EA44-9A87-F204AA543594}" type="presOf" srcId="{0D62CDA8-F990-8246-BB21-D69B879BD38B}" destId="{11E064C5-BB98-6E40-89C6-C5FF1E2D3BAF}" srcOrd="0" destOrd="0" presId="urn:microsoft.com/office/officeart/2005/8/layout/orgChart1"/>
    <dgm:cxn modelId="{E35F1848-0809-AE4B-8440-CA7481FB8659}" type="presOf" srcId="{5B079A0E-80A4-E348-B8C9-466AB83A8275}" destId="{07A6ED6C-7AFD-D04B-B5FA-055C442FBE07}" srcOrd="0" destOrd="0" presId="urn:microsoft.com/office/officeart/2005/8/layout/orgChart1"/>
    <dgm:cxn modelId="{DD0FAF4C-D2DE-B648-AB6F-E4B0ACE4B806}" type="presOf" srcId="{A8F40E9D-4419-104B-9CFE-C65BDA0072B5}" destId="{B17BCBD4-3F1D-274E-968A-A4DB330E80A7}" srcOrd="0" destOrd="0" presId="urn:microsoft.com/office/officeart/2005/8/layout/orgChart1"/>
    <dgm:cxn modelId="{A7AAA151-E809-184A-8E52-2BCDC9062AEC}" type="presOf" srcId="{A1CC7D10-F10C-FE43-B7C4-B00640C226F6}" destId="{9CC31884-1864-1F45-8800-CA9BAA024215}" srcOrd="0" destOrd="0" presId="urn:microsoft.com/office/officeart/2005/8/layout/orgChart1"/>
    <dgm:cxn modelId="{B070F351-1DD7-3043-BF84-2C7F181DD114}" type="presOf" srcId="{B2E80D79-B18B-374B-9F43-68A254F6C5AB}" destId="{D87E4428-9D75-694E-80B0-C497391D146C}" srcOrd="0" destOrd="0" presId="urn:microsoft.com/office/officeart/2005/8/layout/orgChart1"/>
    <dgm:cxn modelId="{CE692853-3C77-414C-9518-C826DA268D30}" type="presOf" srcId="{0675C646-D2EC-6A4F-A0F3-BAFDB440B62A}" destId="{DC2C1586-3CF6-FB45-A0D2-73DF6ABED043}" srcOrd="0" destOrd="0" presId="urn:microsoft.com/office/officeart/2005/8/layout/orgChart1"/>
    <dgm:cxn modelId="{E1E29B59-7EFA-1042-8113-9E5F1FFB898F}" type="presOf" srcId="{3549FC6B-3542-0B4D-BEAC-9A2FAAF735A4}" destId="{05207024-A1E5-E741-8EE8-764E54EF5918}" srcOrd="0" destOrd="0" presId="urn:microsoft.com/office/officeart/2005/8/layout/orgChart1"/>
    <dgm:cxn modelId="{8210565D-50C7-3945-8527-06C99B59EA37}" type="presOf" srcId="{86789A87-2281-FC47-93A6-6C815CC43987}" destId="{124553A7-E746-1749-BFDA-AED7843A893C}" srcOrd="1" destOrd="0" presId="urn:microsoft.com/office/officeart/2005/8/layout/orgChart1"/>
    <dgm:cxn modelId="{6FC30663-CABF-1849-B1CD-11C8BE19DC3D}" type="presOf" srcId="{DECCCA73-DC6C-F64E-A473-E16695B1E8B8}" destId="{5CC74876-C529-954D-9ACB-A0C2DF2DB6EF}" srcOrd="0" destOrd="0" presId="urn:microsoft.com/office/officeart/2005/8/layout/orgChart1"/>
    <dgm:cxn modelId="{A2FAF063-1477-BE4D-A2E7-96A991996BED}" srcId="{2C431A07-B1FC-1843-B400-FD4BE8E3511B}" destId="{B4C58D37-824C-AC4B-907A-75446DB47100}" srcOrd="3" destOrd="0" parTransId="{0D62CDA8-F990-8246-BB21-D69B879BD38B}" sibTransId="{A8EDD2BF-3355-B648-BCCE-753DF172BD84}"/>
    <dgm:cxn modelId="{853DDE64-7862-1947-A796-2CD18D4B192F}" type="presOf" srcId="{78D53F32-E2BF-174A-A449-F0642F1F0B81}" destId="{2DF4340A-6D71-4F48-9E5A-7EC6750120E3}" srcOrd="1" destOrd="0" presId="urn:microsoft.com/office/officeart/2005/8/layout/orgChart1"/>
    <dgm:cxn modelId="{18FD5667-1ED3-8D42-A39B-4C5B301685A6}" type="presOf" srcId="{A58FA480-E634-1E46-8918-E4AD4E581862}" destId="{7187EDC0-AD0C-BA40-A900-03A8B202889A}" srcOrd="0" destOrd="0" presId="urn:microsoft.com/office/officeart/2005/8/layout/orgChart1"/>
    <dgm:cxn modelId="{93FB5C69-6156-4D48-8E7E-ED808A4593DD}" type="presOf" srcId="{3549FC6B-3542-0B4D-BEAC-9A2FAAF735A4}" destId="{5CB38110-0DD3-EB46-BA94-8733C035F363}" srcOrd="1" destOrd="0" presId="urn:microsoft.com/office/officeart/2005/8/layout/orgChart1"/>
    <dgm:cxn modelId="{A5944A6E-E8B8-CB45-83C7-30C38F7A0591}" srcId="{5B079A0E-80A4-E348-B8C9-466AB83A8275}" destId="{FC32C5DB-9702-3B48-BEA0-5160990C6538}" srcOrd="0" destOrd="0" parTransId="{9E58C6E0-E3BB-544B-AE66-2BD8AD404C21}" sibTransId="{103DE2BE-4B4C-D14A-B97C-FF1EB79DC9E9}"/>
    <dgm:cxn modelId="{0CDFA672-B7CC-8A4C-A88D-7F1873DCAFD2}" type="presOf" srcId="{67D585FA-3AC8-D145-9D70-C08F7C385395}" destId="{580E587C-F42C-BF46-80DC-80453E706EE7}" srcOrd="0" destOrd="0" presId="urn:microsoft.com/office/officeart/2005/8/layout/orgChart1"/>
    <dgm:cxn modelId="{A227DC73-F602-ED43-81E8-2BA6D0D44210}" type="presOf" srcId="{E6BF55A8-C3DF-1D49-8A17-D95BDE25B81F}" destId="{E7BE0C31-FAD8-A046-ACF2-BC06827C942C}" srcOrd="0" destOrd="0" presId="urn:microsoft.com/office/officeart/2005/8/layout/orgChart1"/>
    <dgm:cxn modelId="{75309078-2219-8444-9C75-97599F2CAECE}" type="presOf" srcId="{BB57C390-4FDC-6D45-8BC1-5CBA57193982}" destId="{CB73BBA6-B75D-DB42-ABB1-481328B600FF}" srcOrd="1" destOrd="0" presId="urn:microsoft.com/office/officeart/2005/8/layout/orgChart1"/>
    <dgm:cxn modelId="{61B0F578-E67C-2746-AF2C-1F969E689083}" type="presOf" srcId="{8E5F3DBF-58AF-154C-A52B-736302309406}" destId="{D07936C5-471D-944B-9D50-C47C8F25E6FB}" srcOrd="1" destOrd="0" presId="urn:microsoft.com/office/officeart/2005/8/layout/orgChart1"/>
    <dgm:cxn modelId="{AF34EC79-7C7E-064C-B653-0E0471DF76BF}" type="presOf" srcId="{D71F7087-5A9B-1649-9248-9D375AEE85AF}" destId="{8A775478-9ED1-E94E-B833-1C1E7C7E20F5}" srcOrd="0" destOrd="0" presId="urn:microsoft.com/office/officeart/2005/8/layout/orgChart1"/>
    <dgm:cxn modelId="{C95D2B7D-2263-F945-9335-D4D8F947474C}" type="presOf" srcId="{98AC83D5-205E-C749-920E-85C16AA85AAC}" destId="{0B2B0F65-526B-2A46-A113-1A02B13BA8A9}" srcOrd="0" destOrd="0" presId="urn:microsoft.com/office/officeart/2005/8/layout/orgChart1"/>
    <dgm:cxn modelId="{8C3A807F-2E1E-D14D-AC33-E9422FE73D16}" srcId="{51D9D2B8-9C73-F44B-8AD1-DA4383C7BFF2}" destId="{14F308FA-3D01-594F-80E3-BFF630957A21}" srcOrd="0" destOrd="0" parTransId="{85AD9DED-945B-F846-9A56-1FCF2283714C}" sibTransId="{810530A9-7ED2-E643-BFFE-056F6EB740C8}"/>
    <dgm:cxn modelId="{0B77E77F-28E3-CA4B-ACEE-397647B01A7E}" srcId="{5B079A0E-80A4-E348-B8C9-466AB83A8275}" destId="{A4A77740-AC34-9845-8BA5-9D2FBF1C3293}" srcOrd="1" destOrd="0" parTransId="{3EFD7FCE-5D10-A049-BB80-08D169EA77B1}" sibTransId="{43E420EC-184E-634B-B963-B9B9BB9EDB66}"/>
    <dgm:cxn modelId="{57BBC783-30A3-BC41-985C-C1FB4A8D3E6F}" type="presOf" srcId="{0675C646-D2EC-6A4F-A0F3-BAFDB440B62A}" destId="{52B18E4C-A06D-4748-A0DA-C57D119BFDAE}" srcOrd="1" destOrd="0" presId="urn:microsoft.com/office/officeart/2005/8/layout/orgChart1"/>
    <dgm:cxn modelId="{D90F2A84-8EC6-D34E-89EE-A496491A3697}" type="presOf" srcId="{A1A8CA08-409D-9C41-98C1-8999645958C7}" destId="{7F0539CA-FF05-3942-A489-408533BA0657}" srcOrd="0" destOrd="0" presId="urn:microsoft.com/office/officeart/2005/8/layout/orgChart1"/>
    <dgm:cxn modelId="{BDE74D84-F9B2-8447-86EB-FFE4F03F85AF}" type="presOf" srcId="{5B079A0E-80A4-E348-B8C9-466AB83A8275}" destId="{8C252D34-E17C-CF40-93E7-2423F149F80A}" srcOrd="1" destOrd="0" presId="urn:microsoft.com/office/officeart/2005/8/layout/orgChart1"/>
    <dgm:cxn modelId="{DFF22E86-0CD9-7142-8522-9A4A8C66ED7F}" type="presOf" srcId="{51D9D2B8-9C73-F44B-8AD1-DA4383C7BFF2}" destId="{B50CAA20-C065-914B-968A-BCFB67EF8752}" srcOrd="1" destOrd="0" presId="urn:microsoft.com/office/officeart/2005/8/layout/orgChart1"/>
    <dgm:cxn modelId="{8801AE8A-511F-2F44-A69E-F0A8ED93C25A}" type="presOf" srcId="{D71F7087-5A9B-1649-9248-9D375AEE85AF}" destId="{0BA1470B-B85B-AD4F-8620-55EBBAC2740E}" srcOrd="1" destOrd="0" presId="urn:microsoft.com/office/officeart/2005/8/layout/orgChart1"/>
    <dgm:cxn modelId="{F4DF548D-F75B-D74D-9EE0-EBF01D2C7828}" srcId="{C5230DBB-CA47-5242-AE1F-CF7DF967A818}" destId="{0675C646-D2EC-6A4F-A0F3-BAFDB440B62A}" srcOrd="0" destOrd="0" parTransId="{16E1A531-8D34-F14B-B780-9DFE48A085F3}" sibTransId="{58272916-95CA-F148-9579-EEC0E183DC55}"/>
    <dgm:cxn modelId="{D663848D-57F0-EB40-B1B3-C1097FAC67BB}" type="presOf" srcId="{8E5F3DBF-58AF-154C-A52B-736302309406}" destId="{8B3ED45F-3808-EA47-9CC6-3A2EDAACC2C0}" srcOrd="0" destOrd="0" presId="urn:microsoft.com/office/officeart/2005/8/layout/orgChart1"/>
    <dgm:cxn modelId="{C5251A90-4B47-D449-AB7F-B7105E6C0A27}" type="presOf" srcId="{23F2C3F7-7182-5B44-AC7A-551CA96207D2}" destId="{84B268D9-7B84-3243-986B-91D25C2EFF90}" srcOrd="0" destOrd="0" presId="urn:microsoft.com/office/officeart/2005/8/layout/orgChart1"/>
    <dgm:cxn modelId="{AA2D1B91-C57B-2740-985A-4C9DD7937EF9}" type="presOf" srcId="{51D9D2B8-9C73-F44B-8AD1-DA4383C7BFF2}" destId="{F49DC72D-A84F-C04F-A090-B035F327B6AD}" srcOrd="0" destOrd="0" presId="urn:microsoft.com/office/officeart/2005/8/layout/orgChart1"/>
    <dgm:cxn modelId="{E99DD592-D10F-B349-9CA7-C17E43741F69}" type="presOf" srcId="{86789A87-2281-FC47-93A6-6C815CC43987}" destId="{A9D111FF-F806-6745-AC56-99F7F8319218}" srcOrd="0" destOrd="0" presId="urn:microsoft.com/office/officeart/2005/8/layout/orgChart1"/>
    <dgm:cxn modelId="{55382299-58D1-4148-8C5C-0412A4BA60F6}" type="presOf" srcId="{C5230DBB-CA47-5242-AE1F-CF7DF967A818}" destId="{CD0B24BF-39B4-F048-8B91-E05A847E60DD}" srcOrd="0" destOrd="0" presId="urn:microsoft.com/office/officeart/2005/8/layout/orgChart1"/>
    <dgm:cxn modelId="{1E434399-9431-5745-A8CA-ED7D9742BC26}" type="presOf" srcId="{2B833169-2AEB-BE4A-A106-EFA919430990}" destId="{284006F4-AF97-ED4F-A903-2691BF963DE5}" srcOrd="0" destOrd="0" presId="urn:microsoft.com/office/officeart/2005/8/layout/orgChart1"/>
    <dgm:cxn modelId="{B91D739A-5607-274C-8782-56BF058F14B6}" type="presOf" srcId="{16E1A531-8D34-F14B-B780-9DFE48A085F3}" destId="{ABB372C8-226C-E74B-96AB-FECF2B601800}" srcOrd="0" destOrd="0" presId="urn:microsoft.com/office/officeart/2005/8/layout/orgChart1"/>
    <dgm:cxn modelId="{2838BC9B-C678-1742-B4C9-9A434D1C2A30}" type="presOf" srcId="{23910A64-E193-AC4F-B545-D57F9305CE3E}" destId="{15C86C35-B42B-B94D-B49B-E80E6EB136BE}" srcOrd="0" destOrd="0" presId="urn:microsoft.com/office/officeart/2005/8/layout/orgChart1"/>
    <dgm:cxn modelId="{1A90FB9B-51EF-6D48-92A6-E18C7AA22B9A}" srcId="{98AC83D5-205E-C749-920E-85C16AA85AAC}" destId="{E55E184D-9FBD-FC44-948A-F3CB54EE204E}" srcOrd="2" destOrd="0" parTransId="{23F2C3F7-7182-5B44-AC7A-551CA96207D2}" sibTransId="{BF049D45-A647-8C4C-A473-3FA5EA1B09AA}"/>
    <dgm:cxn modelId="{A0682F9E-EDC4-BB49-B137-6B3FA3192F8B}" type="presOf" srcId="{EE6AE0F5-3EF7-8943-A4B6-9590A0D3584D}" destId="{E95D39CD-0976-D747-B048-F65A6919F27A}" srcOrd="0" destOrd="0" presId="urn:microsoft.com/office/officeart/2005/8/layout/orgChart1"/>
    <dgm:cxn modelId="{C141E9A3-E07D-7B46-B9A3-674F2879389E}" srcId="{78D53F32-E2BF-174A-A449-F0642F1F0B81}" destId="{A1A8CA08-409D-9C41-98C1-8999645958C7}" srcOrd="0" destOrd="0" parTransId="{B64CC659-D0E5-F249-A074-E39D4FF425DA}" sibTransId="{DB2AA9BE-BCE5-734D-B1B1-64F1F6E82CC1}"/>
    <dgm:cxn modelId="{9FC9A1A5-7978-AD4D-B178-73FE85200F41}" srcId="{51D9D2B8-9C73-F44B-8AD1-DA4383C7BFF2}" destId="{C5230DBB-CA47-5242-AE1F-CF7DF967A818}" srcOrd="2" destOrd="0" parTransId="{507429A2-F834-5F42-9349-62BCBBE6184F}" sibTransId="{883C9626-E44E-904F-9791-D290AAAB95C7}"/>
    <dgm:cxn modelId="{C5B352A7-3883-9540-81B7-C462D7C7D19F}" srcId="{2C431A07-B1FC-1843-B400-FD4BE8E3511B}" destId="{032D52BE-1E1E-7C42-9956-2A309DBF5CEA}" srcOrd="1" destOrd="0" parTransId="{2B833169-2AEB-BE4A-A106-EFA919430990}" sibTransId="{2EBCCD8F-7BF1-CF4C-8E9B-EEBF396AF68E}"/>
    <dgm:cxn modelId="{5CF6C4A7-72EF-E14F-8583-7078B46F82CC}" srcId="{51D9D2B8-9C73-F44B-8AD1-DA4383C7BFF2}" destId="{88D5792E-3343-264D-AC6E-AD539140F9F6}" srcOrd="1" destOrd="0" parTransId="{EDF143E2-304F-9D4D-869A-0A0CA442FAE8}" sibTransId="{8081A0E9-ED12-9048-B022-2F5174E0E5EF}"/>
    <dgm:cxn modelId="{8E0C58A9-A80C-8342-8C65-1CE21BBB8E94}" type="presOf" srcId="{CE229D71-5341-8D44-A58C-46C1F297792C}" destId="{C5EB9535-D5D4-F647-ADDB-9FB0A2A7D50A}" srcOrd="0" destOrd="0" presId="urn:microsoft.com/office/officeart/2005/8/layout/orgChart1"/>
    <dgm:cxn modelId="{284ECDAA-C87A-284E-8536-60F87A6A95F9}" type="presOf" srcId="{B64CC659-D0E5-F249-A074-E39D4FF425DA}" destId="{A8B57517-6117-064B-8F94-C395D44B82D4}" srcOrd="0" destOrd="0" presId="urn:microsoft.com/office/officeart/2005/8/layout/orgChart1"/>
    <dgm:cxn modelId="{831597AE-34FE-EC45-B4E8-FA28A2E862C1}" srcId="{78D53F32-E2BF-174A-A449-F0642F1F0B81}" destId="{8E5F3DBF-58AF-154C-A52B-736302309406}" srcOrd="4" destOrd="0" parTransId="{9DE7C7B0-28E4-A146-AFF5-699AB052660F}" sibTransId="{EEC64141-C54B-B943-A350-FD0AAE4E8A36}"/>
    <dgm:cxn modelId="{939BF3B6-E6CD-4646-811E-DBDCDDB31328}" srcId="{98AC83D5-205E-C749-920E-85C16AA85AAC}" destId="{A1CC7D10-F10C-FE43-B7C4-B00640C226F6}" srcOrd="1" destOrd="0" parTransId="{A58FA480-E634-1E46-8918-E4AD4E581862}" sibTransId="{62910F64-36B0-0842-8739-DF907D52647B}"/>
    <dgm:cxn modelId="{3A34F6B6-3558-434D-BC61-D5C942705740}" type="presOf" srcId="{032D52BE-1E1E-7C42-9956-2A309DBF5CEA}" destId="{ED015EA3-32D3-1448-A002-70D7F0E88322}" srcOrd="0" destOrd="0" presId="urn:microsoft.com/office/officeart/2005/8/layout/orgChart1"/>
    <dgm:cxn modelId="{95A8D9BC-4569-BD49-BC78-E2C4D1089AF1}" type="presOf" srcId="{3CC035BF-D9C1-A94D-B6FE-F31AA16CEB30}" destId="{D5EBDA52-9986-EF42-BBA4-9BABBC876DF2}" srcOrd="0" destOrd="0" presId="urn:microsoft.com/office/officeart/2005/8/layout/orgChart1"/>
    <dgm:cxn modelId="{936D32BD-5EB2-E24E-930C-3459C8F7D2D4}" type="presOf" srcId="{EDF143E2-304F-9D4D-869A-0A0CA442FAE8}" destId="{C0C2D10D-585D-3F47-BA68-54F1B226B1F7}" srcOrd="0" destOrd="0" presId="urn:microsoft.com/office/officeart/2005/8/layout/orgChart1"/>
    <dgm:cxn modelId="{760037BF-5241-A34C-8B44-8C43190C829A}" type="presOf" srcId="{3CC035BF-D9C1-A94D-B6FE-F31AA16CEB30}" destId="{23D6A814-3211-4F4E-946F-6F74AB3937A8}" srcOrd="1" destOrd="0" presId="urn:microsoft.com/office/officeart/2005/8/layout/orgChart1"/>
    <dgm:cxn modelId="{FA1D40C0-1FB7-3847-994C-CEDE9D32420A}" type="presOf" srcId="{EAF52E53-F638-4448-B574-D05CCDF03D8C}" destId="{745794F6-00FC-5B4A-80B9-F40E2F9FDF0E}" srcOrd="0" destOrd="0" presId="urn:microsoft.com/office/officeart/2005/8/layout/orgChart1"/>
    <dgm:cxn modelId="{E77848C3-925D-1B4E-9D31-F457C1A3C8CD}" type="presOf" srcId="{370E8A67-0506-7E4F-888C-FF1D169F94F0}" destId="{B13816CA-0A2F-5A4D-8D6F-C9C0DD42FF2A}" srcOrd="0" destOrd="0" presId="urn:microsoft.com/office/officeart/2005/8/layout/orgChart1"/>
    <dgm:cxn modelId="{E6E507C6-ACA7-EF45-95A9-2DEAD51502B8}" type="presOf" srcId="{88D5792E-3343-264D-AC6E-AD539140F9F6}" destId="{19F88455-12E7-3845-BEBA-5012B6A84C02}" srcOrd="1" destOrd="0" presId="urn:microsoft.com/office/officeart/2005/8/layout/orgChart1"/>
    <dgm:cxn modelId="{2B85EBC6-FCC5-834F-8B30-D27C6D17760D}" type="presOf" srcId="{AAC00CB3-FBC8-614A-87EA-7C1C5313D7F4}" destId="{ECB7C197-2B6A-D945-970B-FCD998219472}" srcOrd="0" destOrd="0" presId="urn:microsoft.com/office/officeart/2005/8/layout/orgChart1"/>
    <dgm:cxn modelId="{0766AEC7-8D85-C542-9815-ECBA4437431C}" type="presOf" srcId="{85AD9DED-945B-F846-9A56-1FCF2283714C}" destId="{8E848A1C-129E-044F-B585-F1C4762D4682}" srcOrd="0" destOrd="0" presId="urn:microsoft.com/office/officeart/2005/8/layout/orgChart1"/>
    <dgm:cxn modelId="{DB24C6C7-59D8-A34B-853F-AC2A62249897}" type="presOf" srcId="{3C727654-9EA4-4848-9F12-521C6D87FF30}" destId="{1BC79BD6-D75E-0C47-BFD4-573B9D3FB4B2}" srcOrd="1" destOrd="0" presId="urn:microsoft.com/office/officeart/2005/8/layout/orgChart1"/>
    <dgm:cxn modelId="{454B1FC9-6A5A-C341-BCC3-8F627984173A}" type="presOf" srcId="{78D53F32-E2BF-174A-A449-F0642F1F0B81}" destId="{8CADCFE2-80F6-0743-922E-B9B608B97F8A}" srcOrd="0" destOrd="0" presId="urn:microsoft.com/office/officeart/2005/8/layout/orgChart1"/>
    <dgm:cxn modelId="{2904FFC9-579F-F648-8CE8-2DA1284CB372}" type="presOf" srcId="{FC32C5DB-9702-3B48-BEA0-5160990C6538}" destId="{05AD3046-9115-6344-B807-1318222D246E}" srcOrd="1" destOrd="0" presId="urn:microsoft.com/office/officeart/2005/8/layout/orgChart1"/>
    <dgm:cxn modelId="{9AADB3CB-6EEC-C94C-A299-F158729428F1}" type="presOf" srcId="{E6BF55A8-C3DF-1D49-8A17-D95BDE25B81F}" destId="{D900A319-E3BE-DD47-91F6-99733B867398}" srcOrd="1" destOrd="0" presId="urn:microsoft.com/office/officeart/2005/8/layout/orgChart1"/>
    <dgm:cxn modelId="{CF686FCC-93B9-6B4F-B627-1B29CFE70D97}" type="presOf" srcId="{BB57C390-4FDC-6D45-8BC1-5CBA57193982}" destId="{D34CE527-9A8D-584B-8050-C5AAEFFAC542}" srcOrd="0" destOrd="0" presId="urn:microsoft.com/office/officeart/2005/8/layout/orgChart1"/>
    <dgm:cxn modelId="{BC9502D2-1F2F-5642-AEFD-1722FD69AD27}" type="presOf" srcId="{B4C58D37-824C-AC4B-907A-75446DB47100}" destId="{2332012E-53FB-2B45-8567-84BBDB155E93}" srcOrd="1" destOrd="0" presId="urn:microsoft.com/office/officeart/2005/8/layout/orgChart1"/>
    <dgm:cxn modelId="{8B2C07D2-5EB6-9249-AA0D-0682684E0BD1}" type="presOf" srcId="{A1CC7D10-F10C-FE43-B7C4-B00640C226F6}" destId="{435A720E-0BAB-D140-B7B4-7700B6893043}" srcOrd="1" destOrd="0" presId="urn:microsoft.com/office/officeart/2005/8/layout/orgChart1"/>
    <dgm:cxn modelId="{C2FFA3D3-E4C7-A742-9A45-DB8D71C591E0}" type="presOf" srcId="{2C431A07-B1FC-1843-B400-FD4BE8E3511B}" destId="{84850CB5-2679-334F-B73D-749742075BDB}" srcOrd="1" destOrd="0" presId="urn:microsoft.com/office/officeart/2005/8/layout/orgChart1"/>
    <dgm:cxn modelId="{71A306D4-8AD7-024E-A259-5BE54DE0E2CB}" type="presOf" srcId="{9E58C6E0-E3BB-544B-AE66-2BD8AD404C21}" destId="{D0FDFE20-474B-0841-80F7-3965498D05FC}" srcOrd="0" destOrd="0" presId="urn:microsoft.com/office/officeart/2005/8/layout/orgChart1"/>
    <dgm:cxn modelId="{DD5729D6-1847-5C45-816E-4265CEC9ED60}" type="presOf" srcId="{B4C58D37-824C-AC4B-907A-75446DB47100}" destId="{057A371D-D9FA-6E4D-97EE-78B933C99199}" srcOrd="0" destOrd="0" presId="urn:microsoft.com/office/officeart/2005/8/layout/orgChart1"/>
    <dgm:cxn modelId="{42462BD9-6706-9441-8E63-287870680C56}" srcId="{355ECD44-FF12-904D-9F74-3764DB67CC39}" destId="{78D53F32-E2BF-174A-A449-F0642F1F0B81}" srcOrd="0" destOrd="0" parTransId="{CC0724AF-A608-DD40-A45B-5419D3A5C47F}" sibTransId="{22C4C5A5-1754-C54C-A546-CF50075C6C4D}"/>
    <dgm:cxn modelId="{CCB91FDC-6D0D-5D4B-8AB6-CDA48BAC39D2}" type="presOf" srcId="{8121C16B-1E3E-0F43-BE4B-2D50E8537CA9}" destId="{5370BD97-DD79-D946-BC92-2F6D8AFAC59B}" srcOrd="0" destOrd="0" presId="urn:microsoft.com/office/officeart/2005/8/layout/orgChart1"/>
    <dgm:cxn modelId="{0CD32EE1-2DA4-BC4E-ACA1-CAB6C3BC6C87}" type="presOf" srcId="{A4A77740-AC34-9845-8BA5-9D2FBF1C3293}" destId="{EE65B278-3488-9447-A100-6F566238B643}" srcOrd="1" destOrd="0" presId="urn:microsoft.com/office/officeart/2005/8/layout/orgChart1"/>
    <dgm:cxn modelId="{1C375EE1-2C78-5B44-B054-D424152252ED}" type="presOf" srcId="{355ECD44-FF12-904D-9F74-3764DB67CC39}" destId="{985E5438-572B-9A46-AA1F-5E3D74324B1D}" srcOrd="0" destOrd="0" presId="urn:microsoft.com/office/officeart/2005/8/layout/orgChart1"/>
    <dgm:cxn modelId="{05EB8DE1-C5AF-2B4F-8823-8753B285745C}" type="presOf" srcId="{C5230DBB-CA47-5242-AE1F-CF7DF967A818}" destId="{30053EAC-80E3-9D48-98F4-6530F8A1F9E4}" srcOrd="1" destOrd="0" presId="urn:microsoft.com/office/officeart/2005/8/layout/orgChart1"/>
    <dgm:cxn modelId="{7F85AFE2-870D-3042-A7F8-4E6B54DEC2BE}" type="presOf" srcId="{EE6AE0F5-3EF7-8943-A4B6-9590A0D3584D}" destId="{67168F47-7228-4943-8C12-87CFDF6A0018}" srcOrd="1" destOrd="0" presId="urn:microsoft.com/office/officeart/2005/8/layout/orgChart1"/>
    <dgm:cxn modelId="{8FE49FE3-9E07-B14F-A69B-83D2337829B2}" type="presOf" srcId="{98AC83D5-205E-C749-920E-85C16AA85AAC}" destId="{BC34AD04-A663-C446-8351-F2E9E580D42E}" srcOrd="1" destOrd="0" presId="urn:microsoft.com/office/officeart/2005/8/layout/orgChart1"/>
    <dgm:cxn modelId="{D16A07E4-2120-EB45-85D5-D4C85681F7A4}" type="presOf" srcId="{C035F747-6546-9C43-BA3D-C257E9CD9DF2}" destId="{7BE41EE1-C2E4-1040-85F9-E1FFCA60C38A}" srcOrd="0" destOrd="0" presId="urn:microsoft.com/office/officeart/2005/8/layout/orgChart1"/>
    <dgm:cxn modelId="{701A9CE5-31A4-FB4A-A4B1-F323F75EC800}" srcId="{2C431A07-B1FC-1843-B400-FD4BE8E3511B}" destId="{F5806DB6-B211-FB4C-BF64-399E389E83C4}" srcOrd="0" destOrd="0" parTransId="{CED1F9EE-47CA-744E-8527-C4661F68E633}" sibTransId="{A70FC162-C001-574F-B915-BB20D9DB661A}"/>
    <dgm:cxn modelId="{415AB7E5-9422-034A-930A-096B505D4290}" type="presOf" srcId="{7E6BC597-AF6C-B347-B199-1E5F12CCCE37}" destId="{38193FF7-B0FA-0C43-B3C5-F038FF2BFA2F}" srcOrd="0" destOrd="0" presId="urn:microsoft.com/office/officeart/2005/8/layout/orgChart1"/>
    <dgm:cxn modelId="{2437FDE6-C0C4-764A-8250-4E7E86614722}" srcId="{78D53F32-E2BF-174A-A449-F0642F1F0B81}" destId="{2C431A07-B1FC-1843-B400-FD4BE8E3511B}" srcOrd="2" destOrd="0" parTransId="{AAC00CB3-FBC8-614A-87EA-7C1C5313D7F4}" sibTransId="{7FAEC8E6-2E09-F44C-B4FC-F7F71C81E080}"/>
    <dgm:cxn modelId="{431FB4E8-1208-B24B-B41F-F560F2537339}" type="presOf" srcId="{3EFD7FCE-5D10-A049-BB80-08D169EA77B1}" destId="{6ABD3219-0936-CE48-8B6D-3C7575A5776D}" srcOrd="0" destOrd="0" presId="urn:microsoft.com/office/officeart/2005/8/layout/orgChart1"/>
    <dgm:cxn modelId="{3C7E26E9-896F-364B-A2CA-FAB228083A17}" srcId="{A1A8CA08-409D-9C41-98C1-8999645958C7}" destId="{4C599311-FE1E-164B-83B6-7882756FE5B6}" srcOrd="3" destOrd="0" parTransId="{A8F40E9D-4419-104B-9CFE-C65BDA0072B5}" sibTransId="{994EEC5A-6425-9E4E-8887-714222260DE1}"/>
    <dgm:cxn modelId="{8D8478ED-8FAB-7947-BA8C-F52B09BDB4E3}" srcId="{98AC83D5-205E-C749-920E-85C16AA85AAC}" destId="{EA5DEFDF-482A-394D-B751-B080B1AA1D06}" srcOrd="0" destOrd="0" parTransId="{51B8F5E3-6A56-AD40-B22A-6C7F2A7DB2E2}" sibTransId="{9C02075B-0B32-8C4E-AB45-71E31783D98A}"/>
    <dgm:cxn modelId="{E05FB1EE-234A-D346-8F30-47ACB14C90BC}" srcId="{8E5F3DBF-58AF-154C-A52B-736302309406}" destId="{0A3DE8CB-2EFA-7C46-8174-E3B00ABB6EF0}" srcOrd="3" destOrd="0" parTransId="{B2E80D79-B18B-374B-9F43-68A254F6C5AB}" sibTransId="{202D501C-9552-1845-A78B-066CC9264847}"/>
    <dgm:cxn modelId="{8FAB0EF1-9C52-E441-BDBA-E9868545DE44}" type="presOf" srcId="{43B5FE61-39B0-994C-96E6-EF151CD9F5F2}" destId="{3DB082B1-66C9-DA47-9490-EDEB8CF29214}" srcOrd="0" destOrd="0" presId="urn:microsoft.com/office/officeart/2005/8/layout/orgChart1"/>
    <dgm:cxn modelId="{C2E2F2F2-58A0-4C48-B8C1-86A2FAB3C5F1}" srcId="{8E5F3DBF-58AF-154C-A52B-736302309406}" destId="{5B079A0E-80A4-E348-B8C9-466AB83A8275}" srcOrd="0" destOrd="0" parTransId="{23910A64-E193-AC4F-B545-D57F9305CE3E}" sibTransId="{2965E88D-72F7-F64F-B323-40628933CABD}"/>
    <dgm:cxn modelId="{3C5C64F6-900E-C047-85E5-FF9DC4ADC118}" type="presOf" srcId="{8446DE7D-FFD3-9244-9B43-AFAF9F995AEE}" destId="{4A934023-620F-9B40-BD2A-92C53243E365}" srcOrd="0" destOrd="0" presId="urn:microsoft.com/office/officeart/2005/8/layout/orgChart1"/>
    <dgm:cxn modelId="{173211F7-C4B2-1941-B1AD-0CA629C09F0A}" srcId="{78D53F32-E2BF-174A-A449-F0642F1F0B81}" destId="{98AC83D5-205E-C749-920E-85C16AA85AAC}" srcOrd="1" destOrd="0" parTransId="{47883D84-2A1D-0943-80FD-BA6E0871FCD6}" sibTransId="{BDA08C89-92C4-7D4B-8F54-095142A256AB}"/>
    <dgm:cxn modelId="{A81890F7-B4B0-3940-9AE5-8EBD303F8172}" type="presOf" srcId="{43B5FE61-39B0-994C-96E6-EF151CD9F5F2}" destId="{01982FFA-9A76-394C-AED7-F3D3C446B5C4}" srcOrd="1" destOrd="0" presId="urn:microsoft.com/office/officeart/2005/8/layout/orgChart1"/>
    <dgm:cxn modelId="{F9D0BAF8-CC52-884F-8507-1D54CB89E3E6}" srcId="{8E5F3DBF-58AF-154C-A52B-736302309406}" destId="{E6BF55A8-C3DF-1D49-8A17-D95BDE25B81F}" srcOrd="1" destOrd="0" parTransId="{EAF52E53-F638-4448-B574-D05CCDF03D8C}" sibTransId="{BF0ECEB6-9238-6B4A-A743-3B2B801F6A0D}"/>
    <dgm:cxn modelId="{AD77FDF9-C19D-8A46-91F0-C914F1B6AF2B}" srcId="{5B079A0E-80A4-E348-B8C9-466AB83A8275}" destId="{43B5FE61-39B0-994C-96E6-EF151CD9F5F2}" srcOrd="2" destOrd="0" parTransId="{5D24A843-D615-1240-87BA-36DC0EF4D8DC}" sibTransId="{1CC5F02E-CDE4-EF4B-BC84-9A54029571D3}"/>
    <dgm:cxn modelId="{A05821FB-E1F4-A842-A781-A40157AA0680}" type="presOf" srcId="{9DE7C7B0-28E4-A146-AFF5-699AB052660F}" destId="{3991481E-3A50-D943-AF40-49BB39176B6A}" srcOrd="0" destOrd="0" presId="urn:microsoft.com/office/officeart/2005/8/layout/orgChart1"/>
    <dgm:cxn modelId="{7A187BFB-3E39-A540-9F36-D75717EFAD8A}" srcId="{A1A8CA08-409D-9C41-98C1-8999645958C7}" destId="{3549FC6B-3542-0B4D-BEAC-9A2FAAF735A4}" srcOrd="0" destOrd="0" parTransId="{C035F747-6546-9C43-BA3D-C257E9CD9DF2}" sibTransId="{82E73A0A-CCD8-CF47-A96C-404222C4045D}"/>
    <dgm:cxn modelId="{25B6D1FE-23FD-9642-8995-A2C38A1E21BA}" type="presOf" srcId="{F5806DB6-B211-FB4C-BF64-399E389E83C4}" destId="{55A7060E-68D1-8D44-B7CF-1CC4501A2F72}" srcOrd="0" destOrd="0" presId="urn:microsoft.com/office/officeart/2005/8/layout/orgChart1"/>
    <dgm:cxn modelId="{0C63D1FF-F392-4C4B-8831-10BE3B12E151}" type="presOf" srcId="{A1A8CA08-409D-9C41-98C1-8999645958C7}" destId="{BDA9C6FB-30B0-7E41-B034-AEE4C396514B}" srcOrd="1" destOrd="0" presId="urn:microsoft.com/office/officeart/2005/8/layout/orgChart1"/>
    <dgm:cxn modelId="{C2EC7510-3B08-594D-BBCE-B4CB23ED580E}" type="presParOf" srcId="{985E5438-572B-9A46-AA1F-5E3D74324B1D}" destId="{40936D33-C20B-3B46-B275-91B886BBD08C}" srcOrd="0" destOrd="0" presId="urn:microsoft.com/office/officeart/2005/8/layout/orgChart1"/>
    <dgm:cxn modelId="{7F6ABEDB-E423-2A48-9B90-4014F8653E82}" type="presParOf" srcId="{40936D33-C20B-3B46-B275-91B886BBD08C}" destId="{5D92EB11-35B6-6043-B65B-1D4DC773D761}" srcOrd="0" destOrd="0" presId="urn:microsoft.com/office/officeart/2005/8/layout/orgChart1"/>
    <dgm:cxn modelId="{3D821177-54CA-174A-BF9D-2E36B4FC30EB}" type="presParOf" srcId="{5D92EB11-35B6-6043-B65B-1D4DC773D761}" destId="{8CADCFE2-80F6-0743-922E-B9B608B97F8A}" srcOrd="0" destOrd="0" presId="urn:microsoft.com/office/officeart/2005/8/layout/orgChart1"/>
    <dgm:cxn modelId="{C8C64AA3-6D4D-E04B-9380-D5648C612F1B}" type="presParOf" srcId="{5D92EB11-35B6-6043-B65B-1D4DC773D761}" destId="{2DF4340A-6D71-4F48-9E5A-7EC6750120E3}" srcOrd="1" destOrd="0" presId="urn:microsoft.com/office/officeart/2005/8/layout/orgChart1"/>
    <dgm:cxn modelId="{2EE08926-9D27-0D42-82C1-8E60B489C30A}" type="presParOf" srcId="{40936D33-C20B-3B46-B275-91B886BBD08C}" destId="{EAA1F885-DFBA-A64E-BA27-FB8520352984}" srcOrd="1" destOrd="0" presId="urn:microsoft.com/office/officeart/2005/8/layout/orgChart1"/>
    <dgm:cxn modelId="{E1487C80-55D5-074F-AF4F-664F004A8FD1}" type="presParOf" srcId="{EAA1F885-DFBA-A64E-BA27-FB8520352984}" destId="{A8B57517-6117-064B-8F94-C395D44B82D4}" srcOrd="0" destOrd="0" presId="urn:microsoft.com/office/officeart/2005/8/layout/orgChart1"/>
    <dgm:cxn modelId="{C84BB980-EEFB-6045-9189-C33BFDA26C40}" type="presParOf" srcId="{EAA1F885-DFBA-A64E-BA27-FB8520352984}" destId="{BAC9032C-7462-1645-99A7-BCABAE9A22EE}" srcOrd="1" destOrd="0" presId="urn:microsoft.com/office/officeart/2005/8/layout/orgChart1"/>
    <dgm:cxn modelId="{151F53D1-311D-4D47-B939-C031CF7CD130}" type="presParOf" srcId="{BAC9032C-7462-1645-99A7-BCABAE9A22EE}" destId="{5DB9D70C-F641-8044-8E9C-BDEC411E0E13}" srcOrd="0" destOrd="0" presId="urn:microsoft.com/office/officeart/2005/8/layout/orgChart1"/>
    <dgm:cxn modelId="{E70ACDDF-A4CC-4342-A4C3-AFD27AC71F6E}" type="presParOf" srcId="{5DB9D70C-F641-8044-8E9C-BDEC411E0E13}" destId="{7F0539CA-FF05-3942-A489-408533BA0657}" srcOrd="0" destOrd="0" presId="urn:microsoft.com/office/officeart/2005/8/layout/orgChart1"/>
    <dgm:cxn modelId="{20672D14-142F-9E40-9836-AC5123C923A4}" type="presParOf" srcId="{5DB9D70C-F641-8044-8E9C-BDEC411E0E13}" destId="{BDA9C6FB-30B0-7E41-B034-AEE4C396514B}" srcOrd="1" destOrd="0" presId="urn:microsoft.com/office/officeart/2005/8/layout/orgChart1"/>
    <dgm:cxn modelId="{D694DE20-7EB1-254A-A133-03397D608E56}" type="presParOf" srcId="{BAC9032C-7462-1645-99A7-BCABAE9A22EE}" destId="{8656091E-CC79-E44C-8ECA-EEE038C0849E}" srcOrd="1" destOrd="0" presId="urn:microsoft.com/office/officeart/2005/8/layout/orgChart1"/>
    <dgm:cxn modelId="{517604F7-9734-1845-9C28-D7900784A6C1}" type="presParOf" srcId="{8656091E-CC79-E44C-8ECA-EEE038C0849E}" destId="{7BE41EE1-C2E4-1040-85F9-E1FFCA60C38A}" srcOrd="0" destOrd="0" presId="urn:microsoft.com/office/officeart/2005/8/layout/orgChart1"/>
    <dgm:cxn modelId="{E30F26F4-331E-D243-BFCC-5C2FD4CD6998}" type="presParOf" srcId="{8656091E-CC79-E44C-8ECA-EEE038C0849E}" destId="{F5FEB667-307E-944B-BA5F-5A636BF45C0F}" srcOrd="1" destOrd="0" presId="urn:microsoft.com/office/officeart/2005/8/layout/orgChart1"/>
    <dgm:cxn modelId="{69DBD3B7-DE17-964A-9CD6-C64AB2477304}" type="presParOf" srcId="{F5FEB667-307E-944B-BA5F-5A636BF45C0F}" destId="{6B238E78-33BD-F248-8105-F6B8528C52DB}" srcOrd="0" destOrd="0" presId="urn:microsoft.com/office/officeart/2005/8/layout/orgChart1"/>
    <dgm:cxn modelId="{DEEB298C-F396-8A4B-BB79-7A09CE5ED9D4}" type="presParOf" srcId="{6B238E78-33BD-F248-8105-F6B8528C52DB}" destId="{05207024-A1E5-E741-8EE8-764E54EF5918}" srcOrd="0" destOrd="0" presId="urn:microsoft.com/office/officeart/2005/8/layout/orgChart1"/>
    <dgm:cxn modelId="{5F5DFAFA-BF96-7D45-AD97-072FDD62E970}" type="presParOf" srcId="{6B238E78-33BD-F248-8105-F6B8528C52DB}" destId="{5CB38110-0DD3-EB46-BA94-8733C035F363}" srcOrd="1" destOrd="0" presId="urn:microsoft.com/office/officeart/2005/8/layout/orgChart1"/>
    <dgm:cxn modelId="{69322119-A1C2-C94C-ABE2-AB8C9022CFF1}" type="presParOf" srcId="{F5FEB667-307E-944B-BA5F-5A636BF45C0F}" destId="{E9FDC7AD-EE3B-1441-B4AA-C4F66C6731B4}" srcOrd="1" destOrd="0" presId="urn:microsoft.com/office/officeart/2005/8/layout/orgChart1"/>
    <dgm:cxn modelId="{858952F1-8F0E-164B-866E-61007AF7A80F}" type="presParOf" srcId="{F5FEB667-307E-944B-BA5F-5A636BF45C0F}" destId="{9D999364-544B-E349-B1A3-D8F33D767E9B}" srcOrd="2" destOrd="0" presId="urn:microsoft.com/office/officeart/2005/8/layout/orgChart1"/>
    <dgm:cxn modelId="{4D912B66-5931-384B-B2AA-4CC27A2D74F0}" type="presParOf" srcId="{8656091E-CC79-E44C-8ECA-EEE038C0849E}" destId="{38193FF7-B0FA-0C43-B3C5-F038FF2BFA2F}" srcOrd="2" destOrd="0" presId="urn:microsoft.com/office/officeart/2005/8/layout/orgChart1"/>
    <dgm:cxn modelId="{C019437C-7B0A-9148-9C70-29979C7348D3}" type="presParOf" srcId="{8656091E-CC79-E44C-8ECA-EEE038C0849E}" destId="{74F95624-62A0-4F48-AFD9-B8D148DE6804}" srcOrd="3" destOrd="0" presId="urn:microsoft.com/office/officeart/2005/8/layout/orgChart1"/>
    <dgm:cxn modelId="{F1062092-7369-D54B-8D08-3506DD30557D}" type="presParOf" srcId="{74F95624-62A0-4F48-AFD9-B8D148DE6804}" destId="{9AA3CD89-9285-E542-ADDC-90BE43C1E241}" srcOrd="0" destOrd="0" presId="urn:microsoft.com/office/officeart/2005/8/layout/orgChart1"/>
    <dgm:cxn modelId="{5475319F-D3E4-4749-BA5A-4E2846576E30}" type="presParOf" srcId="{9AA3CD89-9285-E542-ADDC-90BE43C1E241}" destId="{D34CE527-9A8D-584B-8050-C5AAEFFAC542}" srcOrd="0" destOrd="0" presId="urn:microsoft.com/office/officeart/2005/8/layout/orgChart1"/>
    <dgm:cxn modelId="{300F09C5-65F5-0B41-93CB-3D7DBAE4A29C}" type="presParOf" srcId="{9AA3CD89-9285-E542-ADDC-90BE43C1E241}" destId="{CB73BBA6-B75D-DB42-ABB1-481328B600FF}" srcOrd="1" destOrd="0" presId="urn:microsoft.com/office/officeart/2005/8/layout/orgChart1"/>
    <dgm:cxn modelId="{4FC283EB-E1D2-5948-8942-A142E763D5F8}" type="presParOf" srcId="{74F95624-62A0-4F48-AFD9-B8D148DE6804}" destId="{6E39513C-01F4-1D41-B641-D8A6686E2B0A}" srcOrd="1" destOrd="0" presId="urn:microsoft.com/office/officeart/2005/8/layout/orgChart1"/>
    <dgm:cxn modelId="{2D4E2962-00FB-3B4E-BD76-B454E3BC5024}" type="presParOf" srcId="{74F95624-62A0-4F48-AFD9-B8D148DE6804}" destId="{F0998D06-E73A-7D45-9360-EACBF9DCC012}" srcOrd="2" destOrd="0" presId="urn:microsoft.com/office/officeart/2005/8/layout/orgChart1"/>
    <dgm:cxn modelId="{B3429A61-9B15-884B-9F65-9DA9A5D046D4}" type="presParOf" srcId="{8656091E-CC79-E44C-8ECA-EEE038C0849E}" destId="{CF0A9771-93B7-0047-A96E-59F24D102BBB}" srcOrd="4" destOrd="0" presId="urn:microsoft.com/office/officeart/2005/8/layout/orgChart1"/>
    <dgm:cxn modelId="{8A0201F1-8E17-A64C-976F-3927DEC1C430}" type="presParOf" srcId="{8656091E-CC79-E44C-8ECA-EEE038C0849E}" destId="{FC57AA84-0BB1-B640-A8CA-11382831578C}" srcOrd="5" destOrd="0" presId="urn:microsoft.com/office/officeart/2005/8/layout/orgChart1"/>
    <dgm:cxn modelId="{879A7943-A6DE-6543-983D-072BCE9DECEF}" type="presParOf" srcId="{FC57AA84-0BB1-B640-A8CA-11382831578C}" destId="{D9461DE0-B86D-6B4D-983F-2A94F4153E8F}" srcOrd="0" destOrd="0" presId="urn:microsoft.com/office/officeart/2005/8/layout/orgChart1"/>
    <dgm:cxn modelId="{8B3329EA-2550-D846-B4FE-3596D394C3BE}" type="presParOf" srcId="{D9461DE0-B86D-6B4D-983F-2A94F4153E8F}" destId="{E95D39CD-0976-D747-B048-F65A6919F27A}" srcOrd="0" destOrd="0" presId="urn:microsoft.com/office/officeart/2005/8/layout/orgChart1"/>
    <dgm:cxn modelId="{415166D1-53C5-B04A-A0CF-909D807BD576}" type="presParOf" srcId="{D9461DE0-B86D-6B4D-983F-2A94F4153E8F}" destId="{67168F47-7228-4943-8C12-87CFDF6A0018}" srcOrd="1" destOrd="0" presId="urn:microsoft.com/office/officeart/2005/8/layout/orgChart1"/>
    <dgm:cxn modelId="{AFE95791-BEFE-D042-A782-04731DE8FD09}" type="presParOf" srcId="{FC57AA84-0BB1-B640-A8CA-11382831578C}" destId="{72306DF4-8A58-084A-890E-4F537B6CC216}" srcOrd="1" destOrd="0" presId="urn:microsoft.com/office/officeart/2005/8/layout/orgChart1"/>
    <dgm:cxn modelId="{C0E6AECB-3670-474C-AA88-AE18FA79CED1}" type="presParOf" srcId="{72306DF4-8A58-084A-890E-4F537B6CC216}" destId="{B13816CA-0A2F-5A4D-8D6F-C9C0DD42FF2A}" srcOrd="0" destOrd="0" presId="urn:microsoft.com/office/officeart/2005/8/layout/orgChart1"/>
    <dgm:cxn modelId="{3FFC3930-3596-9943-82A1-01DF17EF865F}" type="presParOf" srcId="{72306DF4-8A58-084A-890E-4F537B6CC216}" destId="{B80BA6EB-8F1E-CE48-9A22-B6B3D4148504}" srcOrd="1" destOrd="0" presId="urn:microsoft.com/office/officeart/2005/8/layout/orgChart1"/>
    <dgm:cxn modelId="{C3058D92-6C97-F349-8463-A6EF52700F54}" type="presParOf" srcId="{B80BA6EB-8F1E-CE48-9A22-B6B3D4148504}" destId="{18FF54EC-3A5B-6A4B-BC08-9101DA0FDD63}" srcOrd="0" destOrd="0" presId="urn:microsoft.com/office/officeart/2005/8/layout/orgChart1"/>
    <dgm:cxn modelId="{6A7C868A-BBBA-8A4B-BB21-FC5C8D891E99}" type="presParOf" srcId="{18FF54EC-3A5B-6A4B-BC08-9101DA0FDD63}" destId="{A9D111FF-F806-6745-AC56-99F7F8319218}" srcOrd="0" destOrd="0" presId="urn:microsoft.com/office/officeart/2005/8/layout/orgChart1"/>
    <dgm:cxn modelId="{BB7397D1-6910-0D4A-B1DA-05A9F0488423}" type="presParOf" srcId="{18FF54EC-3A5B-6A4B-BC08-9101DA0FDD63}" destId="{124553A7-E746-1749-BFDA-AED7843A893C}" srcOrd="1" destOrd="0" presId="urn:microsoft.com/office/officeart/2005/8/layout/orgChart1"/>
    <dgm:cxn modelId="{3B5F1962-0ACD-1E4C-B992-C4FC38A41590}" type="presParOf" srcId="{B80BA6EB-8F1E-CE48-9A22-B6B3D4148504}" destId="{05D8049D-2FAC-F14F-B1E7-D7C676BF0CC0}" srcOrd="1" destOrd="0" presId="urn:microsoft.com/office/officeart/2005/8/layout/orgChart1"/>
    <dgm:cxn modelId="{A4F05FA3-A2CB-F64C-8288-4F0AF2954BC3}" type="presParOf" srcId="{B80BA6EB-8F1E-CE48-9A22-B6B3D4148504}" destId="{91EC4622-540B-BF41-849C-51778182E730}" srcOrd="2" destOrd="0" presId="urn:microsoft.com/office/officeart/2005/8/layout/orgChart1"/>
    <dgm:cxn modelId="{350E73C5-69B1-E948-8B68-5E50FF2CEC3B}" type="presParOf" srcId="{72306DF4-8A58-084A-890E-4F537B6CC216}" destId="{C5EB9535-D5D4-F647-ADDB-9FB0A2A7D50A}" srcOrd="2" destOrd="0" presId="urn:microsoft.com/office/officeart/2005/8/layout/orgChart1"/>
    <dgm:cxn modelId="{857367CF-25A9-9946-82E6-17AC686D5C45}" type="presParOf" srcId="{72306DF4-8A58-084A-890E-4F537B6CC216}" destId="{9A0F7341-7DDB-2B42-8CEB-65769015BFAD}" srcOrd="3" destOrd="0" presId="urn:microsoft.com/office/officeart/2005/8/layout/orgChart1"/>
    <dgm:cxn modelId="{A48CED8A-E0AC-E449-B099-AC7104EE5CF7}" type="presParOf" srcId="{9A0F7341-7DDB-2B42-8CEB-65769015BFAD}" destId="{5EDDCC97-F467-6249-BCC1-10D9F677B5EB}" srcOrd="0" destOrd="0" presId="urn:microsoft.com/office/officeart/2005/8/layout/orgChart1"/>
    <dgm:cxn modelId="{CC0B88E3-72AB-954E-A2F1-C44F14147D8A}" type="presParOf" srcId="{5EDDCC97-F467-6249-BCC1-10D9F677B5EB}" destId="{8A775478-9ED1-E94E-B833-1C1E7C7E20F5}" srcOrd="0" destOrd="0" presId="urn:microsoft.com/office/officeart/2005/8/layout/orgChart1"/>
    <dgm:cxn modelId="{93184925-B66A-B240-91A9-3C396D8255C8}" type="presParOf" srcId="{5EDDCC97-F467-6249-BCC1-10D9F677B5EB}" destId="{0BA1470B-B85B-AD4F-8620-55EBBAC2740E}" srcOrd="1" destOrd="0" presId="urn:microsoft.com/office/officeart/2005/8/layout/orgChart1"/>
    <dgm:cxn modelId="{D5AB30EC-4AE0-9A46-AC56-423DC701F2A1}" type="presParOf" srcId="{9A0F7341-7DDB-2B42-8CEB-65769015BFAD}" destId="{2389B4BA-F41A-1A44-9C65-B52951537050}" srcOrd="1" destOrd="0" presId="urn:microsoft.com/office/officeart/2005/8/layout/orgChart1"/>
    <dgm:cxn modelId="{ECD4EC92-E77E-C742-929E-D82BCFDD150C}" type="presParOf" srcId="{9A0F7341-7DDB-2B42-8CEB-65769015BFAD}" destId="{6B244597-050D-3246-86A9-53E7353DBF31}" srcOrd="2" destOrd="0" presId="urn:microsoft.com/office/officeart/2005/8/layout/orgChart1"/>
    <dgm:cxn modelId="{B633DB04-3B1A-CA48-ADB4-AE9AE7CC23B8}" type="presParOf" srcId="{FC57AA84-0BB1-B640-A8CA-11382831578C}" destId="{E9BACB98-3E0F-A747-90C4-15AFD7FEA790}" srcOrd="2" destOrd="0" presId="urn:microsoft.com/office/officeart/2005/8/layout/orgChart1"/>
    <dgm:cxn modelId="{38CA5224-808A-174C-B00C-9FDC10C563C2}" type="presParOf" srcId="{8656091E-CC79-E44C-8ECA-EEE038C0849E}" destId="{B17BCBD4-3F1D-274E-968A-A4DB330E80A7}" srcOrd="6" destOrd="0" presId="urn:microsoft.com/office/officeart/2005/8/layout/orgChart1"/>
    <dgm:cxn modelId="{4D060C24-A84B-AA4B-842E-78B3431436FB}" type="presParOf" srcId="{8656091E-CC79-E44C-8ECA-EEE038C0849E}" destId="{8FDAFD4A-A42A-F14E-A41A-DD414C37E246}" srcOrd="7" destOrd="0" presId="urn:microsoft.com/office/officeart/2005/8/layout/orgChart1"/>
    <dgm:cxn modelId="{BE61409F-82F6-1C4F-AE7D-17D6CD8B9225}" type="presParOf" srcId="{8FDAFD4A-A42A-F14E-A41A-DD414C37E246}" destId="{A7A8DC00-7336-184C-A8B2-5B9968F2BA1D}" srcOrd="0" destOrd="0" presId="urn:microsoft.com/office/officeart/2005/8/layout/orgChart1"/>
    <dgm:cxn modelId="{1D6EDCA8-B7D6-5C44-A10F-1E84BDD4D5AA}" type="presParOf" srcId="{A7A8DC00-7336-184C-A8B2-5B9968F2BA1D}" destId="{2E358258-AC38-734E-9D1A-9751498B31F6}" srcOrd="0" destOrd="0" presId="urn:microsoft.com/office/officeart/2005/8/layout/orgChart1"/>
    <dgm:cxn modelId="{C3A2BB5C-0E77-764A-8CF3-E1C4E0DC9246}" type="presParOf" srcId="{A7A8DC00-7336-184C-A8B2-5B9968F2BA1D}" destId="{C12DDF03-396F-E240-B209-9A5FA73900FC}" srcOrd="1" destOrd="0" presId="urn:microsoft.com/office/officeart/2005/8/layout/orgChart1"/>
    <dgm:cxn modelId="{C32E2E27-09E2-B646-AD10-63A85A78FE31}" type="presParOf" srcId="{8FDAFD4A-A42A-F14E-A41A-DD414C37E246}" destId="{37A7D235-99FC-8545-9EF7-972A87C42279}" srcOrd="1" destOrd="0" presId="urn:microsoft.com/office/officeart/2005/8/layout/orgChart1"/>
    <dgm:cxn modelId="{FDB9EE95-C327-144C-83EE-58DBF2735255}" type="presParOf" srcId="{8FDAFD4A-A42A-F14E-A41A-DD414C37E246}" destId="{6A3647A1-8010-024C-AE57-6D2FDAAF3ADC}" srcOrd="2" destOrd="0" presId="urn:microsoft.com/office/officeart/2005/8/layout/orgChart1"/>
    <dgm:cxn modelId="{F3EB3B38-A806-6944-B6BF-F3AA413A305B}" type="presParOf" srcId="{BAC9032C-7462-1645-99A7-BCABAE9A22EE}" destId="{C1B1A835-6A00-FF4E-B404-772B6667DA88}" srcOrd="2" destOrd="0" presId="urn:microsoft.com/office/officeart/2005/8/layout/orgChart1"/>
    <dgm:cxn modelId="{5A5A7D8C-2978-CF4A-8A74-6E0CF71DEC20}" type="presParOf" srcId="{EAA1F885-DFBA-A64E-BA27-FB8520352984}" destId="{A40E2FD2-4F72-DC43-9BAD-C34142056857}" srcOrd="2" destOrd="0" presId="urn:microsoft.com/office/officeart/2005/8/layout/orgChart1"/>
    <dgm:cxn modelId="{C941918F-81C6-9C41-AC41-B3147E0A71E2}" type="presParOf" srcId="{EAA1F885-DFBA-A64E-BA27-FB8520352984}" destId="{E7E245A2-F2E8-9C46-B9DB-4985548FC9A8}" srcOrd="3" destOrd="0" presId="urn:microsoft.com/office/officeart/2005/8/layout/orgChart1"/>
    <dgm:cxn modelId="{72670A79-CDD7-8E49-9F60-4B6DCA9C6413}" type="presParOf" srcId="{E7E245A2-F2E8-9C46-B9DB-4985548FC9A8}" destId="{6D176DDC-29A9-D845-B5A1-91E053B1EC6F}" srcOrd="0" destOrd="0" presId="urn:microsoft.com/office/officeart/2005/8/layout/orgChart1"/>
    <dgm:cxn modelId="{7A3A0017-7DB8-6347-BB4A-A32B9672F845}" type="presParOf" srcId="{6D176DDC-29A9-D845-B5A1-91E053B1EC6F}" destId="{0B2B0F65-526B-2A46-A113-1A02B13BA8A9}" srcOrd="0" destOrd="0" presId="urn:microsoft.com/office/officeart/2005/8/layout/orgChart1"/>
    <dgm:cxn modelId="{E656080C-A779-8A4C-A20E-3B66610B0456}" type="presParOf" srcId="{6D176DDC-29A9-D845-B5A1-91E053B1EC6F}" destId="{BC34AD04-A663-C446-8351-F2E9E580D42E}" srcOrd="1" destOrd="0" presId="urn:microsoft.com/office/officeart/2005/8/layout/orgChart1"/>
    <dgm:cxn modelId="{425D9194-FE87-DB4A-BB75-9DAB180D8249}" type="presParOf" srcId="{E7E245A2-F2E8-9C46-B9DB-4985548FC9A8}" destId="{B59DC425-EA5A-1844-8C8C-C0E36AF1AF1F}" srcOrd="1" destOrd="0" presId="urn:microsoft.com/office/officeart/2005/8/layout/orgChart1"/>
    <dgm:cxn modelId="{C45EE5CC-0245-314A-BE6F-DF2B4BEF59A3}" type="presParOf" srcId="{B59DC425-EA5A-1844-8C8C-C0E36AF1AF1F}" destId="{58570594-D556-7249-B138-157BD2D1432E}" srcOrd="0" destOrd="0" presId="urn:microsoft.com/office/officeart/2005/8/layout/orgChart1"/>
    <dgm:cxn modelId="{5D773451-F36B-484F-A0BE-0FEA3121E78F}" type="presParOf" srcId="{B59DC425-EA5A-1844-8C8C-C0E36AF1AF1F}" destId="{B8252084-7865-2B4F-939A-D760C27D4C3D}" srcOrd="1" destOrd="0" presId="urn:microsoft.com/office/officeart/2005/8/layout/orgChart1"/>
    <dgm:cxn modelId="{562E8E86-4C20-1C4B-9A1F-CA1E426AE8B1}" type="presParOf" srcId="{B8252084-7865-2B4F-939A-D760C27D4C3D}" destId="{1B2A6EA8-27A1-8049-872E-D6077C3AA2C9}" srcOrd="0" destOrd="0" presId="urn:microsoft.com/office/officeart/2005/8/layout/orgChart1"/>
    <dgm:cxn modelId="{4848DA0A-F76D-9347-AAF3-31D861017B52}" type="presParOf" srcId="{1B2A6EA8-27A1-8049-872E-D6077C3AA2C9}" destId="{6B2B883B-0627-EB42-9F3A-12342F058F5B}" srcOrd="0" destOrd="0" presId="urn:microsoft.com/office/officeart/2005/8/layout/orgChart1"/>
    <dgm:cxn modelId="{8AFFC9BD-16F8-7145-B6BD-CC6ABAA2328D}" type="presParOf" srcId="{1B2A6EA8-27A1-8049-872E-D6077C3AA2C9}" destId="{046AD980-E57A-F149-A872-A0170A7C1A3C}" srcOrd="1" destOrd="0" presId="urn:microsoft.com/office/officeart/2005/8/layout/orgChart1"/>
    <dgm:cxn modelId="{DBA8F3A5-BD90-F049-A772-8A26C55B43FB}" type="presParOf" srcId="{B8252084-7865-2B4F-939A-D760C27D4C3D}" destId="{759B4114-E191-2A48-8538-C56B4601980E}" srcOrd="1" destOrd="0" presId="urn:microsoft.com/office/officeart/2005/8/layout/orgChart1"/>
    <dgm:cxn modelId="{465EB5AD-728C-F347-996E-625ACAF1E6FF}" type="presParOf" srcId="{B8252084-7865-2B4F-939A-D760C27D4C3D}" destId="{32CB6531-77D2-FB4F-B4B6-D61B91F21C3D}" srcOrd="2" destOrd="0" presId="urn:microsoft.com/office/officeart/2005/8/layout/orgChart1"/>
    <dgm:cxn modelId="{7B38F474-9A7D-A04C-9C1F-44DFF726E033}" type="presParOf" srcId="{B59DC425-EA5A-1844-8C8C-C0E36AF1AF1F}" destId="{7187EDC0-AD0C-BA40-A900-03A8B202889A}" srcOrd="2" destOrd="0" presId="urn:microsoft.com/office/officeart/2005/8/layout/orgChart1"/>
    <dgm:cxn modelId="{9F2D92F5-2C92-5942-8F24-25997FD8F626}" type="presParOf" srcId="{B59DC425-EA5A-1844-8C8C-C0E36AF1AF1F}" destId="{CED1DE58-86E3-7D46-A1A5-391EB875E2BE}" srcOrd="3" destOrd="0" presId="urn:microsoft.com/office/officeart/2005/8/layout/orgChart1"/>
    <dgm:cxn modelId="{956D97A5-64F6-AC44-B546-5A6D0CE58136}" type="presParOf" srcId="{CED1DE58-86E3-7D46-A1A5-391EB875E2BE}" destId="{965B68B0-6399-6447-9DBD-9D9F5CA7A10B}" srcOrd="0" destOrd="0" presId="urn:microsoft.com/office/officeart/2005/8/layout/orgChart1"/>
    <dgm:cxn modelId="{B7A78E0B-42FC-5843-8878-739143D20529}" type="presParOf" srcId="{965B68B0-6399-6447-9DBD-9D9F5CA7A10B}" destId="{9CC31884-1864-1F45-8800-CA9BAA024215}" srcOrd="0" destOrd="0" presId="urn:microsoft.com/office/officeart/2005/8/layout/orgChart1"/>
    <dgm:cxn modelId="{D24F27A4-E7F6-5B45-B121-FBB2A36AEC6F}" type="presParOf" srcId="{965B68B0-6399-6447-9DBD-9D9F5CA7A10B}" destId="{435A720E-0BAB-D140-B7B4-7700B6893043}" srcOrd="1" destOrd="0" presId="urn:microsoft.com/office/officeart/2005/8/layout/orgChart1"/>
    <dgm:cxn modelId="{36073125-A829-474B-9C8B-E14ED5B86AE9}" type="presParOf" srcId="{CED1DE58-86E3-7D46-A1A5-391EB875E2BE}" destId="{1B537489-D423-3541-9155-D7A8277E0E6A}" srcOrd="1" destOrd="0" presId="urn:microsoft.com/office/officeart/2005/8/layout/orgChart1"/>
    <dgm:cxn modelId="{EB09565D-3BF8-EB4A-B9C4-57F0BC9F4EE0}" type="presParOf" srcId="{CED1DE58-86E3-7D46-A1A5-391EB875E2BE}" destId="{5A06D3F0-434B-CA4D-B797-05FFEE41A958}" srcOrd="2" destOrd="0" presId="urn:microsoft.com/office/officeart/2005/8/layout/orgChart1"/>
    <dgm:cxn modelId="{CA11D372-322A-D44D-B92B-2C98196A4ACE}" type="presParOf" srcId="{B59DC425-EA5A-1844-8C8C-C0E36AF1AF1F}" destId="{84B268D9-7B84-3243-986B-91D25C2EFF90}" srcOrd="4" destOrd="0" presId="urn:microsoft.com/office/officeart/2005/8/layout/orgChart1"/>
    <dgm:cxn modelId="{BAAA48EC-9C2F-DB42-A498-5434E7BB3D94}" type="presParOf" srcId="{B59DC425-EA5A-1844-8C8C-C0E36AF1AF1F}" destId="{756593FE-70B0-0F41-9018-E6AE619B2D7C}" srcOrd="5" destOrd="0" presId="urn:microsoft.com/office/officeart/2005/8/layout/orgChart1"/>
    <dgm:cxn modelId="{E7023059-643F-434C-9098-7D0B3F864E68}" type="presParOf" srcId="{756593FE-70B0-0F41-9018-E6AE619B2D7C}" destId="{C39629CF-0FE0-EE40-A596-65375ECD4580}" srcOrd="0" destOrd="0" presId="urn:microsoft.com/office/officeart/2005/8/layout/orgChart1"/>
    <dgm:cxn modelId="{AF360A35-91EE-D649-9D2A-C96753EB4AEF}" type="presParOf" srcId="{C39629CF-0FE0-EE40-A596-65375ECD4580}" destId="{B077F707-911F-CD46-991F-D2648DC21255}" srcOrd="0" destOrd="0" presId="urn:microsoft.com/office/officeart/2005/8/layout/orgChart1"/>
    <dgm:cxn modelId="{6D6AE1B5-6960-FC49-8C4F-363AA6B2E407}" type="presParOf" srcId="{C39629CF-0FE0-EE40-A596-65375ECD4580}" destId="{6FE69992-5202-1B4D-BA1F-BC44AD03311E}" srcOrd="1" destOrd="0" presId="urn:microsoft.com/office/officeart/2005/8/layout/orgChart1"/>
    <dgm:cxn modelId="{D03640CF-69CF-6749-8187-C6A5ACB5E7AE}" type="presParOf" srcId="{756593FE-70B0-0F41-9018-E6AE619B2D7C}" destId="{7FA44D85-8327-774D-8675-9FE5AF737EC6}" srcOrd="1" destOrd="0" presId="urn:microsoft.com/office/officeart/2005/8/layout/orgChart1"/>
    <dgm:cxn modelId="{B3512BC5-DEB6-B94B-BEBC-56EEB7E87850}" type="presParOf" srcId="{756593FE-70B0-0F41-9018-E6AE619B2D7C}" destId="{A8D81BCC-ED2D-A643-B003-54D33342E125}" srcOrd="2" destOrd="0" presId="urn:microsoft.com/office/officeart/2005/8/layout/orgChart1"/>
    <dgm:cxn modelId="{C727C199-2B27-2B4D-AD31-3FAA3EFF6582}" type="presParOf" srcId="{E7E245A2-F2E8-9C46-B9DB-4985548FC9A8}" destId="{6200F76D-D4A9-D343-A8EF-3A4BD38CE0B9}" srcOrd="2" destOrd="0" presId="urn:microsoft.com/office/officeart/2005/8/layout/orgChart1"/>
    <dgm:cxn modelId="{AD2B51BF-5790-F94C-A4A8-65D915BCA3AE}" type="presParOf" srcId="{EAA1F885-DFBA-A64E-BA27-FB8520352984}" destId="{ECB7C197-2B6A-D945-970B-FCD998219472}" srcOrd="4" destOrd="0" presId="urn:microsoft.com/office/officeart/2005/8/layout/orgChart1"/>
    <dgm:cxn modelId="{F1915695-1982-5A4E-B92E-444487FCF49F}" type="presParOf" srcId="{EAA1F885-DFBA-A64E-BA27-FB8520352984}" destId="{D9560E00-9FE4-004E-A50E-15C082651DB2}" srcOrd="5" destOrd="0" presId="urn:microsoft.com/office/officeart/2005/8/layout/orgChart1"/>
    <dgm:cxn modelId="{30AAD3F3-DBA6-5E4B-90A1-E408764340D6}" type="presParOf" srcId="{D9560E00-9FE4-004E-A50E-15C082651DB2}" destId="{CD7D0AC0-5B8C-8442-A838-B83FBE7DDAC9}" srcOrd="0" destOrd="0" presId="urn:microsoft.com/office/officeart/2005/8/layout/orgChart1"/>
    <dgm:cxn modelId="{CD15F382-9EA5-C44B-BE8A-D4288146758B}" type="presParOf" srcId="{CD7D0AC0-5B8C-8442-A838-B83FBE7DDAC9}" destId="{D46E24AE-CF99-244A-BBC9-996A8EE4B300}" srcOrd="0" destOrd="0" presId="urn:microsoft.com/office/officeart/2005/8/layout/orgChart1"/>
    <dgm:cxn modelId="{19460C3D-CAF4-7C42-83F9-3E5D05770058}" type="presParOf" srcId="{CD7D0AC0-5B8C-8442-A838-B83FBE7DDAC9}" destId="{84850CB5-2679-334F-B73D-749742075BDB}" srcOrd="1" destOrd="0" presId="urn:microsoft.com/office/officeart/2005/8/layout/orgChart1"/>
    <dgm:cxn modelId="{18E44CEC-21E3-9C40-BBE4-0C5F92E2E8A3}" type="presParOf" srcId="{D9560E00-9FE4-004E-A50E-15C082651DB2}" destId="{5746B647-118A-474A-9933-F89622867E90}" srcOrd="1" destOrd="0" presId="urn:microsoft.com/office/officeart/2005/8/layout/orgChart1"/>
    <dgm:cxn modelId="{50EE83C5-61E6-0A4F-B3E7-0BC605738053}" type="presParOf" srcId="{5746B647-118A-474A-9933-F89622867E90}" destId="{67612030-0EA9-EB4A-8079-CBABB57AB5DE}" srcOrd="0" destOrd="0" presId="urn:microsoft.com/office/officeart/2005/8/layout/orgChart1"/>
    <dgm:cxn modelId="{4A9A2C7E-100F-FD4E-9B06-0D3E2902D995}" type="presParOf" srcId="{5746B647-118A-474A-9933-F89622867E90}" destId="{962B0066-0855-DD40-B55A-FB2EA0D3FF92}" srcOrd="1" destOrd="0" presId="urn:microsoft.com/office/officeart/2005/8/layout/orgChart1"/>
    <dgm:cxn modelId="{3F1B93B0-B024-C84B-95BB-388F0CE9D9CE}" type="presParOf" srcId="{962B0066-0855-DD40-B55A-FB2EA0D3FF92}" destId="{EDB11A34-CC9F-0244-804F-B1381F2BCECC}" srcOrd="0" destOrd="0" presId="urn:microsoft.com/office/officeart/2005/8/layout/orgChart1"/>
    <dgm:cxn modelId="{6784C428-82E4-1A49-9329-D3A622782BAD}" type="presParOf" srcId="{EDB11A34-CC9F-0244-804F-B1381F2BCECC}" destId="{55A7060E-68D1-8D44-B7CF-1CC4501A2F72}" srcOrd="0" destOrd="0" presId="urn:microsoft.com/office/officeart/2005/8/layout/orgChart1"/>
    <dgm:cxn modelId="{01273BCA-8B3A-7745-82F0-311D1F6BEF00}" type="presParOf" srcId="{EDB11A34-CC9F-0244-804F-B1381F2BCECC}" destId="{68EB04A8-24BF-AE4F-A735-90EA3429AA25}" srcOrd="1" destOrd="0" presId="urn:microsoft.com/office/officeart/2005/8/layout/orgChart1"/>
    <dgm:cxn modelId="{16A2E267-24C7-4642-8D27-A543B7C22D10}" type="presParOf" srcId="{962B0066-0855-DD40-B55A-FB2EA0D3FF92}" destId="{69687D4C-6CD2-7B48-B1D2-3E6CF11CE422}" srcOrd="1" destOrd="0" presId="urn:microsoft.com/office/officeart/2005/8/layout/orgChart1"/>
    <dgm:cxn modelId="{B3AEEDE1-0D9C-414A-99A3-0F50EA09AAF2}" type="presParOf" srcId="{962B0066-0855-DD40-B55A-FB2EA0D3FF92}" destId="{7C26B17A-9861-F444-9680-AA874F9F0103}" srcOrd="2" destOrd="0" presId="urn:microsoft.com/office/officeart/2005/8/layout/orgChart1"/>
    <dgm:cxn modelId="{46DF2D27-2ACA-5E41-8CC6-7F0905D31A7F}" type="presParOf" srcId="{5746B647-118A-474A-9933-F89622867E90}" destId="{284006F4-AF97-ED4F-A903-2691BF963DE5}" srcOrd="2" destOrd="0" presId="urn:microsoft.com/office/officeart/2005/8/layout/orgChart1"/>
    <dgm:cxn modelId="{62C058B4-8126-8B47-B7B6-B662AD0B672E}" type="presParOf" srcId="{5746B647-118A-474A-9933-F89622867E90}" destId="{7177A427-E9C1-AD4F-923B-C93A735A1EC5}" srcOrd="3" destOrd="0" presId="urn:microsoft.com/office/officeart/2005/8/layout/orgChart1"/>
    <dgm:cxn modelId="{85704318-30CC-0A48-B7EE-9BD52B6E49D3}" type="presParOf" srcId="{7177A427-E9C1-AD4F-923B-C93A735A1EC5}" destId="{78F288A7-E175-5849-B134-77228E5A7925}" srcOrd="0" destOrd="0" presId="urn:microsoft.com/office/officeart/2005/8/layout/orgChart1"/>
    <dgm:cxn modelId="{DA2CDF24-4C4B-AF4D-8A8B-960681E67229}" type="presParOf" srcId="{78F288A7-E175-5849-B134-77228E5A7925}" destId="{ED015EA3-32D3-1448-A002-70D7F0E88322}" srcOrd="0" destOrd="0" presId="urn:microsoft.com/office/officeart/2005/8/layout/orgChart1"/>
    <dgm:cxn modelId="{B13E9EC5-FEB9-4942-A64E-D54BB59DFF24}" type="presParOf" srcId="{78F288A7-E175-5849-B134-77228E5A7925}" destId="{F6F840F3-2C1B-B34C-ABD8-9E1E44A96404}" srcOrd="1" destOrd="0" presId="urn:microsoft.com/office/officeart/2005/8/layout/orgChart1"/>
    <dgm:cxn modelId="{8D1EEB6C-180C-6A46-9C24-17614BD5B8B4}" type="presParOf" srcId="{7177A427-E9C1-AD4F-923B-C93A735A1EC5}" destId="{C0CD1C5D-15C5-9F4B-AD4F-7059EA471C90}" srcOrd="1" destOrd="0" presId="urn:microsoft.com/office/officeart/2005/8/layout/orgChart1"/>
    <dgm:cxn modelId="{E304B097-D8D4-B349-BE68-82F73FA82052}" type="presParOf" srcId="{7177A427-E9C1-AD4F-923B-C93A735A1EC5}" destId="{A714601C-2CE7-1449-BB92-BF7546D7D8D1}" srcOrd="2" destOrd="0" presId="urn:microsoft.com/office/officeart/2005/8/layout/orgChart1"/>
    <dgm:cxn modelId="{819BAE0A-0994-784F-9172-49503A5D3D8A}" type="presParOf" srcId="{5746B647-118A-474A-9933-F89622867E90}" destId="{2DB95E92-939C-9B44-96BC-4397BDF5945A}" srcOrd="4" destOrd="0" presId="urn:microsoft.com/office/officeart/2005/8/layout/orgChart1"/>
    <dgm:cxn modelId="{74DC9095-3DAA-1648-A288-B9A9A6666F94}" type="presParOf" srcId="{5746B647-118A-474A-9933-F89622867E90}" destId="{E9536804-F910-D34E-A2BC-94E2AB8867FD}" srcOrd="5" destOrd="0" presId="urn:microsoft.com/office/officeart/2005/8/layout/orgChart1"/>
    <dgm:cxn modelId="{BEA96A1A-D4F0-B042-9FE6-AB43AEDDAC22}" type="presParOf" srcId="{E9536804-F910-D34E-A2BC-94E2AB8867FD}" destId="{00482B49-CD23-2245-84B1-CD681FC60053}" srcOrd="0" destOrd="0" presId="urn:microsoft.com/office/officeart/2005/8/layout/orgChart1"/>
    <dgm:cxn modelId="{5F494C4A-7903-7442-85E2-667C7FEA2DD0}" type="presParOf" srcId="{00482B49-CD23-2245-84B1-CD681FC60053}" destId="{75CF5F96-54CD-ED4F-8EEA-DD02230F52A3}" srcOrd="0" destOrd="0" presId="urn:microsoft.com/office/officeart/2005/8/layout/orgChart1"/>
    <dgm:cxn modelId="{3037289F-D145-6841-AC02-F8FC04765964}" type="presParOf" srcId="{00482B49-CD23-2245-84B1-CD681FC60053}" destId="{1BC79BD6-D75E-0C47-BFD4-573B9D3FB4B2}" srcOrd="1" destOrd="0" presId="urn:microsoft.com/office/officeart/2005/8/layout/orgChart1"/>
    <dgm:cxn modelId="{A8BF7B5B-A14F-B54D-9551-45557ACA8563}" type="presParOf" srcId="{E9536804-F910-D34E-A2BC-94E2AB8867FD}" destId="{C803473D-5995-624F-A04C-627C030DB25B}" srcOrd="1" destOrd="0" presId="urn:microsoft.com/office/officeart/2005/8/layout/orgChart1"/>
    <dgm:cxn modelId="{4E5E6A52-B3B0-F74F-8BFF-74C3D60EAD4D}" type="presParOf" srcId="{E9536804-F910-D34E-A2BC-94E2AB8867FD}" destId="{8152CA7C-6B7D-814E-907B-8E81F193B4E3}" srcOrd="2" destOrd="0" presId="urn:microsoft.com/office/officeart/2005/8/layout/orgChart1"/>
    <dgm:cxn modelId="{ACFDD7BC-5F40-A047-B25B-8CA4970DCAF8}" type="presParOf" srcId="{5746B647-118A-474A-9933-F89622867E90}" destId="{11E064C5-BB98-6E40-89C6-C5FF1E2D3BAF}" srcOrd="6" destOrd="0" presId="urn:microsoft.com/office/officeart/2005/8/layout/orgChart1"/>
    <dgm:cxn modelId="{97F642ED-06C7-F241-819D-080625F785E7}" type="presParOf" srcId="{5746B647-118A-474A-9933-F89622867E90}" destId="{D6A9EF75-CDF1-D849-8E62-2EF8CC7590E2}" srcOrd="7" destOrd="0" presId="urn:microsoft.com/office/officeart/2005/8/layout/orgChart1"/>
    <dgm:cxn modelId="{EB31B230-BB16-D743-A112-A236F25AA687}" type="presParOf" srcId="{D6A9EF75-CDF1-D849-8E62-2EF8CC7590E2}" destId="{49903026-2930-3649-90C6-5BE19F74B3A8}" srcOrd="0" destOrd="0" presId="urn:microsoft.com/office/officeart/2005/8/layout/orgChart1"/>
    <dgm:cxn modelId="{09318DBA-20DB-894A-8ADB-424B7724F88F}" type="presParOf" srcId="{49903026-2930-3649-90C6-5BE19F74B3A8}" destId="{057A371D-D9FA-6E4D-97EE-78B933C99199}" srcOrd="0" destOrd="0" presId="urn:microsoft.com/office/officeart/2005/8/layout/orgChart1"/>
    <dgm:cxn modelId="{C78CBB52-F232-4643-8A6C-1F6175376683}" type="presParOf" srcId="{49903026-2930-3649-90C6-5BE19F74B3A8}" destId="{2332012E-53FB-2B45-8567-84BBDB155E93}" srcOrd="1" destOrd="0" presId="urn:microsoft.com/office/officeart/2005/8/layout/orgChart1"/>
    <dgm:cxn modelId="{6A3C8A52-B859-3245-A6E1-38BE55A968EB}" type="presParOf" srcId="{D6A9EF75-CDF1-D849-8E62-2EF8CC7590E2}" destId="{8B70B94C-A0D6-CE45-9B60-6FA01B5C3E27}" srcOrd="1" destOrd="0" presId="urn:microsoft.com/office/officeart/2005/8/layout/orgChart1"/>
    <dgm:cxn modelId="{25A4FC56-0FB4-8942-BED5-7D70C477900D}" type="presParOf" srcId="{D6A9EF75-CDF1-D849-8E62-2EF8CC7590E2}" destId="{2C061525-0163-C742-86CC-A1A4523CBC0C}" srcOrd="2" destOrd="0" presId="urn:microsoft.com/office/officeart/2005/8/layout/orgChart1"/>
    <dgm:cxn modelId="{7728C755-0FE9-AA41-804C-ABAF99F3D405}" type="presParOf" srcId="{D9560E00-9FE4-004E-A50E-15C082651DB2}" destId="{05BB45AE-C6E0-8F46-B873-9156CC4B46FB}" srcOrd="2" destOrd="0" presId="urn:microsoft.com/office/officeart/2005/8/layout/orgChart1"/>
    <dgm:cxn modelId="{B8A7712F-DD68-AE42-9668-D34795261002}" type="presParOf" srcId="{EAA1F885-DFBA-A64E-BA27-FB8520352984}" destId="{5370BD97-DD79-D946-BC92-2F6D8AFAC59B}" srcOrd="6" destOrd="0" presId="urn:microsoft.com/office/officeart/2005/8/layout/orgChart1"/>
    <dgm:cxn modelId="{425ECEB8-53F3-7942-9283-922FFEABF1FB}" type="presParOf" srcId="{EAA1F885-DFBA-A64E-BA27-FB8520352984}" destId="{6AF6DD7C-FAC4-7C47-9AB6-2926D30232C5}" srcOrd="7" destOrd="0" presId="urn:microsoft.com/office/officeart/2005/8/layout/orgChart1"/>
    <dgm:cxn modelId="{128FF63C-A769-2C45-9909-21AD59865019}" type="presParOf" srcId="{6AF6DD7C-FAC4-7C47-9AB6-2926D30232C5}" destId="{63BCA24E-7287-CD47-94EC-5C08A8D2639E}" srcOrd="0" destOrd="0" presId="urn:microsoft.com/office/officeart/2005/8/layout/orgChart1"/>
    <dgm:cxn modelId="{FFF88FF4-35FA-4347-95C3-6E35BAF93E75}" type="presParOf" srcId="{63BCA24E-7287-CD47-94EC-5C08A8D2639E}" destId="{F49DC72D-A84F-C04F-A090-B035F327B6AD}" srcOrd="0" destOrd="0" presId="urn:microsoft.com/office/officeart/2005/8/layout/orgChart1"/>
    <dgm:cxn modelId="{74C7486C-E06F-CA4C-BC76-8F812EC3AD19}" type="presParOf" srcId="{63BCA24E-7287-CD47-94EC-5C08A8D2639E}" destId="{B50CAA20-C065-914B-968A-BCFB67EF8752}" srcOrd="1" destOrd="0" presId="urn:microsoft.com/office/officeart/2005/8/layout/orgChart1"/>
    <dgm:cxn modelId="{FB3DDD8C-2C49-2647-AED7-EF6DB5B41E80}" type="presParOf" srcId="{6AF6DD7C-FAC4-7C47-9AB6-2926D30232C5}" destId="{A9D9F996-10AD-614C-A990-87B83A98BAEE}" srcOrd="1" destOrd="0" presId="urn:microsoft.com/office/officeart/2005/8/layout/orgChart1"/>
    <dgm:cxn modelId="{35E28E8F-B4FF-9E48-A353-589AB58E6E06}" type="presParOf" srcId="{A9D9F996-10AD-614C-A990-87B83A98BAEE}" destId="{8E848A1C-129E-044F-B585-F1C4762D4682}" srcOrd="0" destOrd="0" presId="urn:microsoft.com/office/officeart/2005/8/layout/orgChart1"/>
    <dgm:cxn modelId="{359D0B25-B1BF-6146-ABE3-708DC38C3DA8}" type="presParOf" srcId="{A9D9F996-10AD-614C-A990-87B83A98BAEE}" destId="{F8E8964A-71CC-5645-BE10-D80A805029F7}" srcOrd="1" destOrd="0" presId="urn:microsoft.com/office/officeart/2005/8/layout/orgChart1"/>
    <dgm:cxn modelId="{B6555256-52EE-0141-B586-815084E095F0}" type="presParOf" srcId="{F8E8964A-71CC-5645-BE10-D80A805029F7}" destId="{03D4C3DF-7BAC-4E42-87AA-24DEE52C915B}" srcOrd="0" destOrd="0" presId="urn:microsoft.com/office/officeart/2005/8/layout/orgChart1"/>
    <dgm:cxn modelId="{CC38B091-0D3C-E34B-B66F-DCAC14235DA9}" type="presParOf" srcId="{03D4C3DF-7BAC-4E42-87AA-24DEE52C915B}" destId="{D6D32FBD-9191-3244-B0B3-3A07435C846E}" srcOrd="0" destOrd="0" presId="urn:microsoft.com/office/officeart/2005/8/layout/orgChart1"/>
    <dgm:cxn modelId="{E30649FA-25FE-BE4A-87D1-EFAD53924076}" type="presParOf" srcId="{03D4C3DF-7BAC-4E42-87AA-24DEE52C915B}" destId="{4EE62AA6-FEEF-B047-A736-E55471938925}" srcOrd="1" destOrd="0" presId="urn:microsoft.com/office/officeart/2005/8/layout/orgChart1"/>
    <dgm:cxn modelId="{2471A1F5-637A-394C-9A9A-E5C3CD4F6826}" type="presParOf" srcId="{F8E8964A-71CC-5645-BE10-D80A805029F7}" destId="{8D25A690-1690-C04C-9F78-4408BA5D0022}" srcOrd="1" destOrd="0" presId="urn:microsoft.com/office/officeart/2005/8/layout/orgChart1"/>
    <dgm:cxn modelId="{001F9B15-BF68-3E4D-A595-C5331E381EA7}" type="presParOf" srcId="{F8E8964A-71CC-5645-BE10-D80A805029F7}" destId="{A5170D44-AAF0-3946-9C7D-4722A1E2AF70}" srcOrd="2" destOrd="0" presId="urn:microsoft.com/office/officeart/2005/8/layout/orgChart1"/>
    <dgm:cxn modelId="{E7669BE8-E4BA-7B47-A281-AFAFC7FB86E4}" type="presParOf" srcId="{A9D9F996-10AD-614C-A990-87B83A98BAEE}" destId="{C0C2D10D-585D-3F47-BA68-54F1B226B1F7}" srcOrd="2" destOrd="0" presId="urn:microsoft.com/office/officeart/2005/8/layout/orgChart1"/>
    <dgm:cxn modelId="{6E48D9D3-9894-9342-A5C2-D49DE70CE3FB}" type="presParOf" srcId="{A9D9F996-10AD-614C-A990-87B83A98BAEE}" destId="{7B3299CD-4822-4A4B-95DF-1C4995137449}" srcOrd="3" destOrd="0" presId="urn:microsoft.com/office/officeart/2005/8/layout/orgChart1"/>
    <dgm:cxn modelId="{8B9EE3A6-C9FD-194E-8AF4-83E9904BF074}" type="presParOf" srcId="{7B3299CD-4822-4A4B-95DF-1C4995137449}" destId="{203B2BD8-E7BD-CF41-A1B6-6C9009BA49FB}" srcOrd="0" destOrd="0" presId="urn:microsoft.com/office/officeart/2005/8/layout/orgChart1"/>
    <dgm:cxn modelId="{F5AD9BE4-DFB8-0447-A6E8-A22430FBC861}" type="presParOf" srcId="{203B2BD8-E7BD-CF41-A1B6-6C9009BA49FB}" destId="{D31CF7DE-525C-3147-A2F8-7024339F5C95}" srcOrd="0" destOrd="0" presId="urn:microsoft.com/office/officeart/2005/8/layout/orgChart1"/>
    <dgm:cxn modelId="{7DC85AD2-AC91-ED41-A77A-F505CB58076C}" type="presParOf" srcId="{203B2BD8-E7BD-CF41-A1B6-6C9009BA49FB}" destId="{19F88455-12E7-3845-BEBA-5012B6A84C02}" srcOrd="1" destOrd="0" presId="urn:microsoft.com/office/officeart/2005/8/layout/orgChart1"/>
    <dgm:cxn modelId="{7C8C67AE-4618-F846-BD31-A4767740B0C2}" type="presParOf" srcId="{7B3299CD-4822-4A4B-95DF-1C4995137449}" destId="{B61898B3-36B9-6846-A862-DB0D6AB7C21A}" srcOrd="1" destOrd="0" presId="urn:microsoft.com/office/officeart/2005/8/layout/orgChart1"/>
    <dgm:cxn modelId="{95197FBA-79D5-274D-9F52-98B93DF9C740}" type="presParOf" srcId="{7B3299CD-4822-4A4B-95DF-1C4995137449}" destId="{A54145B1-594A-BD4B-8882-FC21C7CFD96B}" srcOrd="2" destOrd="0" presId="urn:microsoft.com/office/officeart/2005/8/layout/orgChart1"/>
    <dgm:cxn modelId="{E1EFD672-8CF9-F74C-B782-B44B4841D98B}" type="presParOf" srcId="{A9D9F996-10AD-614C-A990-87B83A98BAEE}" destId="{442C066A-AE82-E74F-A717-B47F3B556777}" srcOrd="4" destOrd="0" presId="urn:microsoft.com/office/officeart/2005/8/layout/orgChart1"/>
    <dgm:cxn modelId="{04876CEC-2BBF-2D4B-B064-1005C366677D}" type="presParOf" srcId="{A9D9F996-10AD-614C-A990-87B83A98BAEE}" destId="{F8360A6F-27AF-2642-940F-CFCDE798D8D2}" srcOrd="5" destOrd="0" presId="urn:microsoft.com/office/officeart/2005/8/layout/orgChart1"/>
    <dgm:cxn modelId="{2A9A335C-1B56-3545-BEA3-79FCBD8C92B7}" type="presParOf" srcId="{F8360A6F-27AF-2642-940F-CFCDE798D8D2}" destId="{0D8D5158-8935-6240-9C50-B70F097687F3}" srcOrd="0" destOrd="0" presId="urn:microsoft.com/office/officeart/2005/8/layout/orgChart1"/>
    <dgm:cxn modelId="{59DD3BAA-A3CD-F444-A96B-2AF1C4E1A363}" type="presParOf" srcId="{0D8D5158-8935-6240-9C50-B70F097687F3}" destId="{CD0B24BF-39B4-F048-8B91-E05A847E60DD}" srcOrd="0" destOrd="0" presId="urn:microsoft.com/office/officeart/2005/8/layout/orgChart1"/>
    <dgm:cxn modelId="{CA09561B-A7EF-EE44-B228-386D45FF60B3}" type="presParOf" srcId="{0D8D5158-8935-6240-9C50-B70F097687F3}" destId="{30053EAC-80E3-9D48-98F4-6530F8A1F9E4}" srcOrd="1" destOrd="0" presId="urn:microsoft.com/office/officeart/2005/8/layout/orgChart1"/>
    <dgm:cxn modelId="{66CDEB87-7DB3-A743-8C4D-974492305B06}" type="presParOf" srcId="{F8360A6F-27AF-2642-940F-CFCDE798D8D2}" destId="{6CA73E2E-D5A0-3A45-B3C3-97C541BC33A6}" srcOrd="1" destOrd="0" presId="urn:microsoft.com/office/officeart/2005/8/layout/orgChart1"/>
    <dgm:cxn modelId="{76F041E4-62FD-8840-9F59-2FC0202B9FBC}" type="presParOf" srcId="{6CA73E2E-D5A0-3A45-B3C3-97C541BC33A6}" destId="{ABB372C8-226C-E74B-96AB-FECF2B601800}" srcOrd="0" destOrd="0" presId="urn:microsoft.com/office/officeart/2005/8/layout/orgChart1"/>
    <dgm:cxn modelId="{BAD5A6B0-DB51-F540-923A-4B03883B4F0A}" type="presParOf" srcId="{6CA73E2E-D5A0-3A45-B3C3-97C541BC33A6}" destId="{27A9565B-2974-5248-B5BA-32AE61720DA3}" srcOrd="1" destOrd="0" presId="urn:microsoft.com/office/officeart/2005/8/layout/orgChart1"/>
    <dgm:cxn modelId="{1322C47F-14DF-A545-9D69-72CC619C3BE2}" type="presParOf" srcId="{27A9565B-2974-5248-B5BA-32AE61720DA3}" destId="{8B54E186-E152-0B4F-9B15-77A5F3928E2F}" srcOrd="0" destOrd="0" presId="urn:microsoft.com/office/officeart/2005/8/layout/orgChart1"/>
    <dgm:cxn modelId="{BF86F3D5-61C3-194F-B81F-F8A262877E61}" type="presParOf" srcId="{8B54E186-E152-0B4F-9B15-77A5F3928E2F}" destId="{DC2C1586-3CF6-FB45-A0D2-73DF6ABED043}" srcOrd="0" destOrd="0" presId="urn:microsoft.com/office/officeart/2005/8/layout/orgChart1"/>
    <dgm:cxn modelId="{277FC8EB-4329-CC41-B238-7FA1DA9C4957}" type="presParOf" srcId="{8B54E186-E152-0B4F-9B15-77A5F3928E2F}" destId="{52B18E4C-A06D-4748-A0DA-C57D119BFDAE}" srcOrd="1" destOrd="0" presId="urn:microsoft.com/office/officeart/2005/8/layout/orgChart1"/>
    <dgm:cxn modelId="{DFD302DA-8AE5-BD46-BC16-DE2345333DC5}" type="presParOf" srcId="{27A9565B-2974-5248-B5BA-32AE61720DA3}" destId="{27B61C6C-99A7-384B-B390-5CA52BF08388}" srcOrd="1" destOrd="0" presId="urn:microsoft.com/office/officeart/2005/8/layout/orgChart1"/>
    <dgm:cxn modelId="{5B70F439-EABC-EF43-82E4-AB9E06468938}" type="presParOf" srcId="{27A9565B-2974-5248-B5BA-32AE61720DA3}" destId="{AC210512-F8B8-424D-AA69-32EBFEF62F54}" srcOrd="2" destOrd="0" presId="urn:microsoft.com/office/officeart/2005/8/layout/orgChart1"/>
    <dgm:cxn modelId="{92784143-326A-5549-91BB-C1EF06B6B094}" type="presParOf" srcId="{6CA73E2E-D5A0-3A45-B3C3-97C541BC33A6}" destId="{4A934023-620F-9B40-BD2A-92C53243E365}" srcOrd="2" destOrd="0" presId="urn:microsoft.com/office/officeart/2005/8/layout/orgChart1"/>
    <dgm:cxn modelId="{AC9A1346-796B-E642-B658-899A3B681DFB}" type="presParOf" srcId="{6CA73E2E-D5A0-3A45-B3C3-97C541BC33A6}" destId="{ADC2F809-C4DA-E544-9BE0-452C52AAAFE9}" srcOrd="3" destOrd="0" presId="urn:microsoft.com/office/officeart/2005/8/layout/orgChart1"/>
    <dgm:cxn modelId="{53D3C3FF-C5F6-864A-95BC-A8ABF7937890}" type="presParOf" srcId="{ADC2F809-C4DA-E544-9BE0-452C52AAAFE9}" destId="{1C9BCC38-B150-714F-98D4-6659AB284747}" srcOrd="0" destOrd="0" presId="urn:microsoft.com/office/officeart/2005/8/layout/orgChart1"/>
    <dgm:cxn modelId="{71E9D7A6-1F61-0446-950A-2528DE8EBE96}" type="presParOf" srcId="{1C9BCC38-B150-714F-98D4-6659AB284747}" destId="{580E587C-F42C-BF46-80DC-80453E706EE7}" srcOrd="0" destOrd="0" presId="urn:microsoft.com/office/officeart/2005/8/layout/orgChart1"/>
    <dgm:cxn modelId="{8B783A61-E16B-4A42-893D-BA1250D64327}" type="presParOf" srcId="{1C9BCC38-B150-714F-98D4-6659AB284747}" destId="{3789C3AC-52C4-3C44-899F-AD22D2F051A9}" srcOrd="1" destOrd="0" presId="urn:microsoft.com/office/officeart/2005/8/layout/orgChart1"/>
    <dgm:cxn modelId="{41E50A31-D694-8945-89F9-6D6D516B9666}" type="presParOf" srcId="{ADC2F809-C4DA-E544-9BE0-452C52AAAFE9}" destId="{B9752FFD-A346-4948-AE32-4F5E7B6FCDF1}" srcOrd="1" destOrd="0" presId="urn:microsoft.com/office/officeart/2005/8/layout/orgChart1"/>
    <dgm:cxn modelId="{34F45CA3-7462-2647-86A7-0F3200CCC16B}" type="presParOf" srcId="{ADC2F809-C4DA-E544-9BE0-452C52AAAFE9}" destId="{077A674D-20D9-8246-8554-121D1D8F803E}" srcOrd="2" destOrd="0" presId="urn:microsoft.com/office/officeart/2005/8/layout/orgChart1"/>
    <dgm:cxn modelId="{20C2EDA8-461E-784A-A9F0-E60C2F3C53D3}" type="presParOf" srcId="{F8360A6F-27AF-2642-940F-CFCDE798D8D2}" destId="{1015323C-9174-D742-9172-EC60B3FE28C5}" srcOrd="2" destOrd="0" presId="urn:microsoft.com/office/officeart/2005/8/layout/orgChart1"/>
    <dgm:cxn modelId="{72C23122-4906-654F-B5F4-FD5DDBB88D03}" type="presParOf" srcId="{6AF6DD7C-FAC4-7C47-9AB6-2926D30232C5}" destId="{13C90C69-EE97-084A-AE2D-C28602DE6789}" srcOrd="2" destOrd="0" presId="urn:microsoft.com/office/officeart/2005/8/layout/orgChart1"/>
    <dgm:cxn modelId="{4AD95AF7-0014-6B46-9BD0-1F902EE7FAF7}" type="presParOf" srcId="{EAA1F885-DFBA-A64E-BA27-FB8520352984}" destId="{3991481E-3A50-D943-AF40-49BB39176B6A}" srcOrd="8" destOrd="0" presId="urn:microsoft.com/office/officeart/2005/8/layout/orgChart1"/>
    <dgm:cxn modelId="{5309AA61-D93F-0D48-A68F-C54B002C6780}" type="presParOf" srcId="{EAA1F885-DFBA-A64E-BA27-FB8520352984}" destId="{16EC9A0F-7052-5443-871E-94BFD312EB13}" srcOrd="9" destOrd="0" presId="urn:microsoft.com/office/officeart/2005/8/layout/orgChart1"/>
    <dgm:cxn modelId="{7E1923BE-A285-BF4B-8491-9756A179C915}" type="presParOf" srcId="{16EC9A0F-7052-5443-871E-94BFD312EB13}" destId="{3AA1FAC2-A758-C340-BCBB-CFFA8588F711}" srcOrd="0" destOrd="0" presId="urn:microsoft.com/office/officeart/2005/8/layout/orgChart1"/>
    <dgm:cxn modelId="{124AD015-5A93-424B-949E-22B8128FE94B}" type="presParOf" srcId="{3AA1FAC2-A758-C340-BCBB-CFFA8588F711}" destId="{8B3ED45F-3808-EA47-9CC6-3A2EDAACC2C0}" srcOrd="0" destOrd="0" presId="urn:microsoft.com/office/officeart/2005/8/layout/orgChart1"/>
    <dgm:cxn modelId="{932F523A-B277-744F-B605-16EE1BDC215B}" type="presParOf" srcId="{3AA1FAC2-A758-C340-BCBB-CFFA8588F711}" destId="{D07936C5-471D-944B-9D50-C47C8F25E6FB}" srcOrd="1" destOrd="0" presId="urn:microsoft.com/office/officeart/2005/8/layout/orgChart1"/>
    <dgm:cxn modelId="{ACAF539F-AD9E-9941-95BE-F849BE34996E}" type="presParOf" srcId="{16EC9A0F-7052-5443-871E-94BFD312EB13}" destId="{4D00DEA3-647E-934B-B934-D6F26394CCBA}" srcOrd="1" destOrd="0" presId="urn:microsoft.com/office/officeart/2005/8/layout/orgChart1"/>
    <dgm:cxn modelId="{3269D4B4-3022-634D-833B-8E3178343953}" type="presParOf" srcId="{4D00DEA3-647E-934B-B934-D6F26394CCBA}" destId="{15C86C35-B42B-B94D-B49B-E80E6EB136BE}" srcOrd="0" destOrd="0" presId="urn:microsoft.com/office/officeart/2005/8/layout/orgChart1"/>
    <dgm:cxn modelId="{85743D85-A98C-9945-BF95-0A2562D87ABC}" type="presParOf" srcId="{4D00DEA3-647E-934B-B934-D6F26394CCBA}" destId="{2BDDF75F-C007-894E-800B-770BB9BBE2C1}" srcOrd="1" destOrd="0" presId="urn:microsoft.com/office/officeart/2005/8/layout/orgChart1"/>
    <dgm:cxn modelId="{60ED3CB9-CE52-6348-B3F2-A1184D856B45}" type="presParOf" srcId="{2BDDF75F-C007-894E-800B-770BB9BBE2C1}" destId="{0C567AE3-FA6E-6348-AE96-6225075E8934}" srcOrd="0" destOrd="0" presId="urn:microsoft.com/office/officeart/2005/8/layout/orgChart1"/>
    <dgm:cxn modelId="{27BFD465-FF07-DC4B-B405-78CE347955A5}" type="presParOf" srcId="{0C567AE3-FA6E-6348-AE96-6225075E8934}" destId="{07A6ED6C-7AFD-D04B-B5FA-055C442FBE07}" srcOrd="0" destOrd="0" presId="urn:microsoft.com/office/officeart/2005/8/layout/orgChart1"/>
    <dgm:cxn modelId="{F8FD3C14-B1DF-5F4F-A520-DECB08708163}" type="presParOf" srcId="{0C567AE3-FA6E-6348-AE96-6225075E8934}" destId="{8C252D34-E17C-CF40-93E7-2423F149F80A}" srcOrd="1" destOrd="0" presId="urn:microsoft.com/office/officeart/2005/8/layout/orgChart1"/>
    <dgm:cxn modelId="{7CD823BA-54FC-9A44-BCE7-902E4FA99BF7}" type="presParOf" srcId="{2BDDF75F-C007-894E-800B-770BB9BBE2C1}" destId="{CAFED9AF-784E-124E-A1D5-57FB42AD7CA3}" srcOrd="1" destOrd="0" presId="urn:microsoft.com/office/officeart/2005/8/layout/orgChart1"/>
    <dgm:cxn modelId="{B754FA78-1480-1247-B387-1BD9331E1605}" type="presParOf" srcId="{CAFED9AF-784E-124E-A1D5-57FB42AD7CA3}" destId="{D0FDFE20-474B-0841-80F7-3965498D05FC}" srcOrd="0" destOrd="0" presId="urn:microsoft.com/office/officeart/2005/8/layout/orgChart1"/>
    <dgm:cxn modelId="{34D2C16C-C98F-404A-9C73-CBEC4FFD646D}" type="presParOf" srcId="{CAFED9AF-784E-124E-A1D5-57FB42AD7CA3}" destId="{E52842F7-2F76-3B44-AC2E-BBC42A24D7B1}" srcOrd="1" destOrd="0" presId="urn:microsoft.com/office/officeart/2005/8/layout/orgChart1"/>
    <dgm:cxn modelId="{89C361BA-C17C-ED4A-9955-296755B0365E}" type="presParOf" srcId="{E52842F7-2F76-3B44-AC2E-BBC42A24D7B1}" destId="{6C0D9CA5-560E-E34E-A975-96E3A7661102}" srcOrd="0" destOrd="0" presId="urn:microsoft.com/office/officeart/2005/8/layout/orgChart1"/>
    <dgm:cxn modelId="{9B35A822-A4A3-7048-AE55-5525F0E3F024}" type="presParOf" srcId="{6C0D9CA5-560E-E34E-A975-96E3A7661102}" destId="{B36C445E-7753-8F44-B651-72758D9BA5C0}" srcOrd="0" destOrd="0" presId="urn:microsoft.com/office/officeart/2005/8/layout/orgChart1"/>
    <dgm:cxn modelId="{83C612CE-5BE8-374D-A549-B24078AD1D82}" type="presParOf" srcId="{6C0D9CA5-560E-E34E-A975-96E3A7661102}" destId="{05AD3046-9115-6344-B807-1318222D246E}" srcOrd="1" destOrd="0" presId="urn:microsoft.com/office/officeart/2005/8/layout/orgChart1"/>
    <dgm:cxn modelId="{B8548BF3-7957-D04A-83AC-2CEFFD1F5EF5}" type="presParOf" srcId="{E52842F7-2F76-3B44-AC2E-BBC42A24D7B1}" destId="{A4C5A3D0-1793-634A-84C9-51206E56CC76}" srcOrd="1" destOrd="0" presId="urn:microsoft.com/office/officeart/2005/8/layout/orgChart1"/>
    <dgm:cxn modelId="{BEA66E62-9E60-514F-9189-14A8A20610CB}" type="presParOf" srcId="{E52842F7-2F76-3B44-AC2E-BBC42A24D7B1}" destId="{585E9782-DC33-124B-B20D-3EF325384FC8}" srcOrd="2" destOrd="0" presId="urn:microsoft.com/office/officeart/2005/8/layout/orgChart1"/>
    <dgm:cxn modelId="{50EB53E6-9B54-574B-AD83-FC08FC7B352C}" type="presParOf" srcId="{CAFED9AF-784E-124E-A1D5-57FB42AD7CA3}" destId="{6ABD3219-0936-CE48-8B6D-3C7575A5776D}" srcOrd="2" destOrd="0" presId="urn:microsoft.com/office/officeart/2005/8/layout/orgChart1"/>
    <dgm:cxn modelId="{4230073A-7852-594C-8D80-631DF83A3587}" type="presParOf" srcId="{CAFED9AF-784E-124E-A1D5-57FB42AD7CA3}" destId="{2B8F3A3C-8ED7-3A44-A9B7-2C01F08ABC44}" srcOrd="3" destOrd="0" presId="urn:microsoft.com/office/officeart/2005/8/layout/orgChart1"/>
    <dgm:cxn modelId="{1937EED4-27D6-F94B-ADC5-A5007575435D}" type="presParOf" srcId="{2B8F3A3C-8ED7-3A44-A9B7-2C01F08ABC44}" destId="{C58E9E71-3918-2F43-871E-091832AC8101}" srcOrd="0" destOrd="0" presId="urn:microsoft.com/office/officeart/2005/8/layout/orgChart1"/>
    <dgm:cxn modelId="{CC1DA294-39A3-D541-9B39-41F8DB653BAA}" type="presParOf" srcId="{C58E9E71-3918-2F43-871E-091832AC8101}" destId="{7C1A62FB-D599-A846-99D3-32393D2D4DDF}" srcOrd="0" destOrd="0" presId="urn:microsoft.com/office/officeart/2005/8/layout/orgChart1"/>
    <dgm:cxn modelId="{CC255172-B5C9-7545-89D0-21568FE4243F}" type="presParOf" srcId="{C58E9E71-3918-2F43-871E-091832AC8101}" destId="{EE65B278-3488-9447-A100-6F566238B643}" srcOrd="1" destOrd="0" presId="urn:microsoft.com/office/officeart/2005/8/layout/orgChart1"/>
    <dgm:cxn modelId="{2A77671C-DAF7-4E4D-A7CF-DBA170E2FCDA}" type="presParOf" srcId="{2B8F3A3C-8ED7-3A44-A9B7-2C01F08ABC44}" destId="{4C98DE5A-EC04-2E45-AF86-5ECD8A91A784}" srcOrd="1" destOrd="0" presId="urn:microsoft.com/office/officeart/2005/8/layout/orgChart1"/>
    <dgm:cxn modelId="{6969BA10-F27D-594B-9129-D10054328D2B}" type="presParOf" srcId="{2B8F3A3C-8ED7-3A44-A9B7-2C01F08ABC44}" destId="{53772E55-FA9F-CD4B-B6D0-6BB6ABCF15B5}" srcOrd="2" destOrd="0" presId="urn:microsoft.com/office/officeart/2005/8/layout/orgChart1"/>
    <dgm:cxn modelId="{27857B01-BBC1-FF47-A6B3-91DDB1FDDB05}" type="presParOf" srcId="{CAFED9AF-784E-124E-A1D5-57FB42AD7CA3}" destId="{B175EC76-4B73-3D4F-886C-227B6644410B}" srcOrd="4" destOrd="0" presId="urn:microsoft.com/office/officeart/2005/8/layout/orgChart1"/>
    <dgm:cxn modelId="{D16B5765-941B-8945-93EC-5BA281D0E80C}" type="presParOf" srcId="{CAFED9AF-784E-124E-A1D5-57FB42AD7CA3}" destId="{CF740D70-0D20-F94F-A22F-39CD14E73263}" srcOrd="5" destOrd="0" presId="urn:microsoft.com/office/officeart/2005/8/layout/orgChart1"/>
    <dgm:cxn modelId="{421545CB-7E4A-F14A-AB04-42DF11F3D3BD}" type="presParOf" srcId="{CF740D70-0D20-F94F-A22F-39CD14E73263}" destId="{CA0365F6-294B-8E4B-90D7-B7ABAC1E5C79}" srcOrd="0" destOrd="0" presId="urn:microsoft.com/office/officeart/2005/8/layout/orgChart1"/>
    <dgm:cxn modelId="{A8DD0A21-CC39-C340-94CD-0C9E9DD6DFD5}" type="presParOf" srcId="{CA0365F6-294B-8E4B-90D7-B7ABAC1E5C79}" destId="{3DB082B1-66C9-DA47-9490-EDEB8CF29214}" srcOrd="0" destOrd="0" presId="urn:microsoft.com/office/officeart/2005/8/layout/orgChart1"/>
    <dgm:cxn modelId="{D5F74A85-5939-0849-88B2-10F020924DB7}" type="presParOf" srcId="{CA0365F6-294B-8E4B-90D7-B7ABAC1E5C79}" destId="{01982FFA-9A76-394C-AED7-F3D3C446B5C4}" srcOrd="1" destOrd="0" presId="urn:microsoft.com/office/officeart/2005/8/layout/orgChart1"/>
    <dgm:cxn modelId="{318F06DC-9364-6142-9EA1-E4DAD76F837D}" type="presParOf" srcId="{CF740D70-0D20-F94F-A22F-39CD14E73263}" destId="{24F2143D-EE8E-CA48-BE79-E9291B653CC0}" srcOrd="1" destOrd="0" presId="urn:microsoft.com/office/officeart/2005/8/layout/orgChart1"/>
    <dgm:cxn modelId="{1FF39B17-806F-BB42-9A3E-D6E2436CD24E}" type="presParOf" srcId="{CF740D70-0D20-F94F-A22F-39CD14E73263}" destId="{9A153A6F-5077-164C-8E10-E56FB9AC088E}" srcOrd="2" destOrd="0" presId="urn:microsoft.com/office/officeart/2005/8/layout/orgChart1"/>
    <dgm:cxn modelId="{00B34606-DA1D-7540-B48C-D0BCFA991B32}" type="presParOf" srcId="{2BDDF75F-C007-894E-800B-770BB9BBE2C1}" destId="{1577AB18-BD9E-BC46-968E-44CD4D2B8346}" srcOrd="2" destOrd="0" presId="urn:microsoft.com/office/officeart/2005/8/layout/orgChart1"/>
    <dgm:cxn modelId="{3F81B91C-A938-224D-B6DF-6D3259F78FBA}" type="presParOf" srcId="{4D00DEA3-647E-934B-B934-D6F26394CCBA}" destId="{745794F6-00FC-5B4A-80B9-F40E2F9FDF0E}" srcOrd="2" destOrd="0" presId="urn:microsoft.com/office/officeart/2005/8/layout/orgChart1"/>
    <dgm:cxn modelId="{4310812A-0146-4B43-8D68-FA9946AAE8A9}" type="presParOf" srcId="{4D00DEA3-647E-934B-B934-D6F26394CCBA}" destId="{5A53F13D-7B6F-1443-B822-822C76583CAA}" srcOrd="3" destOrd="0" presId="urn:microsoft.com/office/officeart/2005/8/layout/orgChart1"/>
    <dgm:cxn modelId="{EC1C8DAD-3794-6E4D-BEC7-9C345B57A20A}" type="presParOf" srcId="{5A53F13D-7B6F-1443-B822-822C76583CAA}" destId="{4F6BC057-250A-3148-95E5-B60023A9BC6D}" srcOrd="0" destOrd="0" presId="urn:microsoft.com/office/officeart/2005/8/layout/orgChart1"/>
    <dgm:cxn modelId="{2D03072D-EE3C-334D-BAA8-EF25F3946DEC}" type="presParOf" srcId="{4F6BC057-250A-3148-95E5-B60023A9BC6D}" destId="{E7BE0C31-FAD8-A046-ACF2-BC06827C942C}" srcOrd="0" destOrd="0" presId="urn:microsoft.com/office/officeart/2005/8/layout/orgChart1"/>
    <dgm:cxn modelId="{D3F07D66-1896-C64D-BF20-FEA5551ADED7}" type="presParOf" srcId="{4F6BC057-250A-3148-95E5-B60023A9BC6D}" destId="{D900A319-E3BE-DD47-91F6-99733B867398}" srcOrd="1" destOrd="0" presId="urn:microsoft.com/office/officeart/2005/8/layout/orgChart1"/>
    <dgm:cxn modelId="{9AA65754-8B58-FC42-9FDE-D586386DC1E1}" type="presParOf" srcId="{5A53F13D-7B6F-1443-B822-822C76583CAA}" destId="{B0A92D46-F9B8-EF48-AE16-AD3FF2BA7B32}" srcOrd="1" destOrd="0" presId="urn:microsoft.com/office/officeart/2005/8/layout/orgChart1"/>
    <dgm:cxn modelId="{330C6BF4-8787-1E4A-9554-C0FB7DA8CA05}" type="presParOf" srcId="{5A53F13D-7B6F-1443-B822-822C76583CAA}" destId="{7FF944C9-BE43-B741-9D74-725835BB9BB7}" srcOrd="2" destOrd="0" presId="urn:microsoft.com/office/officeart/2005/8/layout/orgChart1"/>
    <dgm:cxn modelId="{4C99BC07-F668-2F44-83DE-E3A24B255F35}" type="presParOf" srcId="{4D00DEA3-647E-934B-B934-D6F26394CCBA}" destId="{5CC74876-C529-954D-9ACB-A0C2DF2DB6EF}" srcOrd="4" destOrd="0" presId="urn:microsoft.com/office/officeart/2005/8/layout/orgChart1"/>
    <dgm:cxn modelId="{DC7D1C58-EB48-8B41-8905-32C25DA64A41}" type="presParOf" srcId="{4D00DEA3-647E-934B-B934-D6F26394CCBA}" destId="{B4E85BBF-BAC0-8E4B-A3E0-C6CBBC9CA39B}" srcOrd="5" destOrd="0" presId="urn:microsoft.com/office/officeart/2005/8/layout/orgChart1"/>
    <dgm:cxn modelId="{3470D286-76B9-C64B-AAA5-BEC782AA4BD2}" type="presParOf" srcId="{B4E85BBF-BAC0-8E4B-A3E0-C6CBBC9CA39B}" destId="{9FBF2A2D-D28C-D747-AEFD-46DBAD396D39}" srcOrd="0" destOrd="0" presId="urn:microsoft.com/office/officeart/2005/8/layout/orgChart1"/>
    <dgm:cxn modelId="{CDCDF789-CB09-0346-A541-8D0FD1F9F224}" type="presParOf" srcId="{9FBF2A2D-D28C-D747-AEFD-46DBAD396D39}" destId="{D5EBDA52-9986-EF42-BBA4-9BABBC876DF2}" srcOrd="0" destOrd="0" presId="urn:microsoft.com/office/officeart/2005/8/layout/orgChart1"/>
    <dgm:cxn modelId="{4B51448D-FC23-1D4A-8A83-CE506831FF94}" type="presParOf" srcId="{9FBF2A2D-D28C-D747-AEFD-46DBAD396D39}" destId="{23D6A814-3211-4F4E-946F-6F74AB3937A8}" srcOrd="1" destOrd="0" presId="urn:microsoft.com/office/officeart/2005/8/layout/orgChart1"/>
    <dgm:cxn modelId="{B4410455-D6E8-1B4F-A0FD-4F57244CE9D0}" type="presParOf" srcId="{B4E85BBF-BAC0-8E4B-A3E0-C6CBBC9CA39B}" destId="{EDC1B3F3-DD9A-5F4A-A788-32DD71AE70F5}" srcOrd="1" destOrd="0" presId="urn:microsoft.com/office/officeart/2005/8/layout/orgChart1"/>
    <dgm:cxn modelId="{BB823C3D-E5AE-594E-A488-F48EF42B53F8}" type="presParOf" srcId="{B4E85BBF-BAC0-8E4B-A3E0-C6CBBC9CA39B}" destId="{B708BE76-39D3-4044-93D6-3A0D475DC3C7}" srcOrd="2" destOrd="0" presId="urn:microsoft.com/office/officeart/2005/8/layout/orgChart1"/>
    <dgm:cxn modelId="{9CDEBB3E-F983-2C4E-BB93-490F14AA6189}" type="presParOf" srcId="{4D00DEA3-647E-934B-B934-D6F26394CCBA}" destId="{D87E4428-9D75-694E-80B0-C497391D146C}" srcOrd="6" destOrd="0" presId="urn:microsoft.com/office/officeart/2005/8/layout/orgChart1"/>
    <dgm:cxn modelId="{4AAC4FB1-B95D-6C42-8493-8E6C68846190}" type="presParOf" srcId="{4D00DEA3-647E-934B-B934-D6F26394CCBA}" destId="{C34FAD96-3E9E-314B-A9AB-E612B8F28517}" srcOrd="7" destOrd="0" presId="urn:microsoft.com/office/officeart/2005/8/layout/orgChart1"/>
    <dgm:cxn modelId="{43F5D28A-E6E5-194A-AEB1-79061DB896D1}" type="presParOf" srcId="{C34FAD96-3E9E-314B-A9AB-E612B8F28517}" destId="{26394E1D-C6CB-AF40-9DA6-91603038BCC8}" srcOrd="0" destOrd="0" presId="urn:microsoft.com/office/officeart/2005/8/layout/orgChart1"/>
    <dgm:cxn modelId="{DEA6813C-F05D-C244-B8EF-71A06E8E4416}" type="presParOf" srcId="{26394E1D-C6CB-AF40-9DA6-91603038BCC8}" destId="{E6E717B4-E002-6746-B80E-EF97D8B5A47C}" srcOrd="0" destOrd="0" presId="urn:microsoft.com/office/officeart/2005/8/layout/orgChart1"/>
    <dgm:cxn modelId="{79C6B676-FCF1-C24D-9F14-E57121BF9C52}" type="presParOf" srcId="{26394E1D-C6CB-AF40-9DA6-91603038BCC8}" destId="{1EADD2E2-1139-AB48-BE5F-C147B9F7BDB0}" srcOrd="1" destOrd="0" presId="urn:microsoft.com/office/officeart/2005/8/layout/orgChart1"/>
    <dgm:cxn modelId="{9A94A4AF-9F9B-9A49-8326-EB4F8420C807}" type="presParOf" srcId="{C34FAD96-3E9E-314B-A9AB-E612B8F28517}" destId="{DBF6603B-1529-D94F-8246-10674B0586D5}" srcOrd="1" destOrd="0" presId="urn:microsoft.com/office/officeart/2005/8/layout/orgChart1"/>
    <dgm:cxn modelId="{1846CC2B-7380-A949-BF05-5DEF24B89D97}" type="presParOf" srcId="{C34FAD96-3E9E-314B-A9AB-E612B8F28517}" destId="{587AC21F-158E-B340-943B-4EA82E6F6A47}" srcOrd="2" destOrd="0" presId="urn:microsoft.com/office/officeart/2005/8/layout/orgChart1"/>
    <dgm:cxn modelId="{43B273E8-4DFB-9245-893A-9C94D9EFEA31}" type="presParOf" srcId="{16EC9A0F-7052-5443-871E-94BFD312EB13}" destId="{FC255F2A-FFBA-3F4D-B193-C60EC6A77B58}" srcOrd="2" destOrd="0" presId="urn:microsoft.com/office/officeart/2005/8/layout/orgChart1"/>
    <dgm:cxn modelId="{361E14A2-CED0-7243-93CD-9A2F6923DF23}" type="presParOf" srcId="{40936D33-C20B-3B46-B275-91B886BBD08C}" destId="{7D58E95A-74A9-A643-9DF4-E5CED61D3E60}"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5465EF-B172-8B4F-8BB4-EB20F7E59944}">
      <dsp:nvSpPr>
        <dsp:cNvPr id="0" name=""/>
        <dsp:cNvSpPr/>
      </dsp:nvSpPr>
      <dsp:spPr>
        <a:xfrm>
          <a:off x="4987" y="588038"/>
          <a:ext cx="3268529" cy="817132"/>
        </a:xfrm>
        <a:prstGeom prst="roundRect">
          <a:avLst>
            <a:gd name="adj" fmla="val 10000"/>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solidFill>
                <a:schemeClr val="bg1"/>
              </a:solidFill>
              <a:latin typeface="Arial" charset="0"/>
              <a:ea typeface="Arial" charset="0"/>
              <a:cs typeface="Arial" charset="0"/>
            </a:rPr>
            <a:t>Acquisition Planning </a:t>
          </a:r>
        </a:p>
      </dsp:txBody>
      <dsp:txXfrm>
        <a:off x="28920" y="611971"/>
        <a:ext cx="3220663" cy="769266"/>
      </dsp:txXfrm>
    </dsp:sp>
    <dsp:sp modelId="{C74A60BE-9136-1A43-A7BD-EE3B56DB91CE}">
      <dsp:nvSpPr>
        <dsp:cNvPr id="0" name=""/>
        <dsp:cNvSpPr/>
      </dsp:nvSpPr>
      <dsp:spPr>
        <a:xfrm rot="5400000">
          <a:off x="1567753" y="1476669"/>
          <a:ext cx="142998" cy="142998"/>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058FCD62-761D-6F45-831B-24FFAD9C33FC}">
      <dsp:nvSpPr>
        <dsp:cNvPr id="0" name=""/>
        <dsp:cNvSpPr/>
      </dsp:nvSpPr>
      <dsp:spPr>
        <a:xfrm>
          <a:off x="4987" y="1691166"/>
          <a:ext cx="3268529" cy="817132"/>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solidFill>
                <a:schemeClr val="tx1"/>
              </a:solidFill>
              <a:latin typeface="Arial" charset="0"/>
              <a:ea typeface="Arial" charset="0"/>
              <a:cs typeface="Arial" charset="0"/>
            </a:rPr>
            <a:t>required for all TO</a:t>
          </a:r>
        </a:p>
      </dsp:txBody>
      <dsp:txXfrm>
        <a:off x="28920" y="1715099"/>
        <a:ext cx="3220663" cy="769266"/>
      </dsp:txXfrm>
    </dsp:sp>
    <dsp:sp modelId="{6EC7EDD2-448D-074C-98B1-3E802F895189}">
      <dsp:nvSpPr>
        <dsp:cNvPr id="0" name=""/>
        <dsp:cNvSpPr/>
      </dsp:nvSpPr>
      <dsp:spPr>
        <a:xfrm>
          <a:off x="3731111" y="588038"/>
          <a:ext cx="3268529" cy="817132"/>
        </a:xfrm>
        <a:prstGeom prst="roundRect">
          <a:avLst>
            <a:gd name="adj" fmla="val 10000"/>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solidFill>
                <a:schemeClr val="bg1"/>
              </a:solidFill>
              <a:latin typeface="Arial" charset="0"/>
              <a:ea typeface="Arial" charset="0"/>
              <a:cs typeface="Arial" charset="0"/>
            </a:rPr>
            <a:t>Socio-Economic Goals and Small Business Participation</a:t>
          </a:r>
        </a:p>
      </dsp:txBody>
      <dsp:txXfrm>
        <a:off x="3755044" y="611971"/>
        <a:ext cx="3220663" cy="769266"/>
      </dsp:txXfrm>
    </dsp:sp>
    <dsp:sp modelId="{07A8BFB2-5538-144C-BE5E-050F2AADB1A1}">
      <dsp:nvSpPr>
        <dsp:cNvPr id="0" name=""/>
        <dsp:cNvSpPr/>
      </dsp:nvSpPr>
      <dsp:spPr>
        <a:xfrm>
          <a:off x="7457235" y="588038"/>
          <a:ext cx="3268529" cy="817132"/>
        </a:xfrm>
        <a:prstGeom prst="roundRect">
          <a:avLst>
            <a:gd name="adj" fmla="val 10000"/>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latin typeface="Arial" charset="0"/>
              <a:ea typeface="Arial" charset="0"/>
              <a:cs typeface="Arial" charset="0"/>
            </a:rPr>
            <a:t>Product and Service Codes (PSC)</a:t>
          </a:r>
        </a:p>
      </dsp:txBody>
      <dsp:txXfrm>
        <a:off x="7481168" y="611971"/>
        <a:ext cx="3220663" cy="769266"/>
      </dsp:txXfrm>
    </dsp:sp>
    <dsp:sp modelId="{48D0B5FA-33C8-FD4C-9505-5AE7D9475313}">
      <dsp:nvSpPr>
        <dsp:cNvPr id="0" name=""/>
        <dsp:cNvSpPr/>
      </dsp:nvSpPr>
      <dsp:spPr>
        <a:xfrm rot="5400000">
          <a:off x="9020001" y="1476669"/>
          <a:ext cx="142998" cy="142998"/>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4917EF5-80A7-394F-87A4-43B4B7E90AA9}">
      <dsp:nvSpPr>
        <dsp:cNvPr id="0" name=""/>
        <dsp:cNvSpPr/>
      </dsp:nvSpPr>
      <dsp:spPr>
        <a:xfrm>
          <a:off x="7457235" y="1691166"/>
          <a:ext cx="3268529" cy="817132"/>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latin typeface="Arial" charset="0"/>
              <a:ea typeface="Arial" charset="0"/>
              <a:cs typeface="Arial" charset="0"/>
            </a:rPr>
            <a:t>R - Professional, Administrative and Management Support Services</a:t>
          </a:r>
        </a:p>
      </dsp:txBody>
      <dsp:txXfrm>
        <a:off x="7481168" y="1715099"/>
        <a:ext cx="3220663" cy="769266"/>
      </dsp:txXfrm>
    </dsp:sp>
    <dsp:sp modelId="{30E2A3E0-9909-074C-BDC9-4D677BB74C60}">
      <dsp:nvSpPr>
        <dsp:cNvPr id="0" name=""/>
        <dsp:cNvSpPr/>
      </dsp:nvSpPr>
      <dsp:spPr>
        <a:xfrm rot="5400000">
          <a:off x="9020001" y="2579798"/>
          <a:ext cx="142998" cy="142998"/>
        </a:xfrm>
        <a:prstGeom prst="rightArrow">
          <a:avLst>
            <a:gd name="adj1" fmla="val 667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363DE6B4-74F5-4646-A6A0-4B7D3B61925E}">
      <dsp:nvSpPr>
        <dsp:cNvPr id="0" name=""/>
        <dsp:cNvSpPr/>
      </dsp:nvSpPr>
      <dsp:spPr>
        <a:xfrm>
          <a:off x="7457235" y="2794295"/>
          <a:ext cx="3268529" cy="817132"/>
        </a:xfrm>
        <a:prstGeom prst="roundRect">
          <a:avLst>
            <a:gd name="adj" fmla="val 10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latin typeface="Arial" charset="0"/>
              <a:ea typeface="Arial" charset="0"/>
              <a:cs typeface="Arial" charset="0"/>
            </a:rPr>
            <a:t>Ordering offices may use any appropriate PSC code that relates to the individual task areas required</a:t>
          </a:r>
        </a:p>
      </dsp:txBody>
      <dsp:txXfrm>
        <a:off x="7481168" y="2818228"/>
        <a:ext cx="3220663" cy="7692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1D4BA-D73B-3440-83F3-AFEFCE278945}">
      <dsp:nvSpPr>
        <dsp:cNvPr id="0" name=""/>
        <dsp:cNvSpPr/>
      </dsp:nvSpPr>
      <dsp:spPr>
        <a:xfrm rot="5400000">
          <a:off x="318974" y="3400666"/>
          <a:ext cx="959829" cy="1597135"/>
        </a:xfrm>
        <a:prstGeom prst="corner">
          <a:avLst>
            <a:gd name="adj1" fmla="val 16120"/>
            <a:gd name="adj2" fmla="val 16110"/>
          </a:avLst>
        </a:prstGeom>
        <a:solidFill>
          <a:srgbClr val="0082D2"/>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4DCE85E1-2F27-E345-B8F1-282407A214E2}">
      <dsp:nvSpPr>
        <dsp:cNvPr id="0" name=""/>
        <dsp:cNvSpPr/>
      </dsp:nvSpPr>
      <dsp:spPr>
        <a:xfrm>
          <a:off x="158754" y="3877865"/>
          <a:ext cx="1441902" cy="1263912"/>
        </a:xfrm>
        <a:prstGeom prst="rect">
          <a:avLst/>
        </a:prstGeom>
        <a:solidFill>
          <a:srgbClr val="00AAE2"/>
        </a:solid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bg1"/>
              </a:solidFill>
              <a:latin typeface="Arial" charset="0"/>
              <a:ea typeface="Arial" charset="0"/>
              <a:cs typeface="Arial" charset="0"/>
            </a:rPr>
            <a:t>Define Scope of Work</a:t>
          </a:r>
        </a:p>
      </dsp:txBody>
      <dsp:txXfrm>
        <a:off x="158754" y="3877865"/>
        <a:ext cx="1441902" cy="1263912"/>
      </dsp:txXfrm>
    </dsp:sp>
    <dsp:sp modelId="{16590E3B-E484-B744-8691-372F8A55AEFD}">
      <dsp:nvSpPr>
        <dsp:cNvPr id="0" name=""/>
        <dsp:cNvSpPr/>
      </dsp:nvSpPr>
      <dsp:spPr>
        <a:xfrm>
          <a:off x="1328600" y="3283083"/>
          <a:ext cx="272057" cy="272057"/>
        </a:xfrm>
        <a:prstGeom prst="triangle">
          <a:avLst>
            <a:gd name="adj" fmla="val 10000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CCE5FA8-80F4-6941-A342-15B77BE8468D}">
      <dsp:nvSpPr>
        <dsp:cNvPr id="0" name=""/>
        <dsp:cNvSpPr/>
      </dsp:nvSpPr>
      <dsp:spPr>
        <a:xfrm rot="5400000">
          <a:off x="2084144" y="2963873"/>
          <a:ext cx="959829" cy="1597135"/>
        </a:xfrm>
        <a:prstGeom prst="corner">
          <a:avLst>
            <a:gd name="adj1" fmla="val 16120"/>
            <a:gd name="adj2" fmla="val 16110"/>
          </a:avLst>
        </a:prstGeom>
        <a:solidFill>
          <a:srgbClr val="0082D2"/>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1BCA6B88-62EF-6443-9205-223E350A9396}">
      <dsp:nvSpPr>
        <dsp:cNvPr id="0" name=""/>
        <dsp:cNvSpPr/>
      </dsp:nvSpPr>
      <dsp:spPr>
        <a:xfrm>
          <a:off x="1923925" y="3441072"/>
          <a:ext cx="1441902" cy="1263912"/>
        </a:xfrm>
        <a:prstGeom prst="rect">
          <a:avLst/>
        </a:prstGeom>
        <a:solidFill>
          <a:srgbClr val="00AAE2"/>
        </a:solid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bg1"/>
              </a:solidFill>
              <a:latin typeface="Arial" charset="0"/>
              <a:ea typeface="Arial" charset="0"/>
              <a:cs typeface="Arial" charset="0"/>
            </a:rPr>
            <a:t>List Tasks</a:t>
          </a:r>
        </a:p>
      </dsp:txBody>
      <dsp:txXfrm>
        <a:off x="1923925" y="3441072"/>
        <a:ext cx="1441902" cy="1263912"/>
      </dsp:txXfrm>
    </dsp:sp>
    <dsp:sp modelId="{CD63F98A-BE6D-3C44-94A4-8E8DECD8FD05}">
      <dsp:nvSpPr>
        <dsp:cNvPr id="0" name=""/>
        <dsp:cNvSpPr/>
      </dsp:nvSpPr>
      <dsp:spPr>
        <a:xfrm>
          <a:off x="3093770" y="2846290"/>
          <a:ext cx="272057" cy="272057"/>
        </a:xfrm>
        <a:prstGeom prst="triangle">
          <a:avLst>
            <a:gd name="adj" fmla="val 10000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2E5EB9E-BBB0-8E46-80CB-EF9B7E6B041E}">
      <dsp:nvSpPr>
        <dsp:cNvPr id="0" name=""/>
        <dsp:cNvSpPr/>
      </dsp:nvSpPr>
      <dsp:spPr>
        <a:xfrm rot="5400000">
          <a:off x="3849315" y="2527080"/>
          <a:ext cx="959829" cy="1597135"/>
        </a:xfrm>
        <a:prstGeom prst="corner">
          <a:avLst>
            <a:gd name="adj1" fmla="val 16120"/>
            <a:gd name="adj2" fmla="val 16110"/>
          </a:avLst>
        </a:prstGeom>
        <a:solidFill>
          <a:srgbClr val="0082D2"/>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743CB69-1AA1-3448-9483-E9D90A59A0E0}">
      <dsp:nvSpPr>
        <dsp:cNvPr id="0" name=""/>
        <dsp:cNvSpPr/>
      </dsp:nvSpPr>
      <dsp:spPr>
        <a:xfrm>
          <a:off x="3689095" y="3004279"/>
          <a:ext cx="1441902" cy="1263912"/>
        </a:xfrm>
        <a:prstGeom prst="rect">
          <a:avLst/>
        </a:prstGeom>
        <a:solidFill>
          <a:srgbClr val="00AAE2"/>
        </a:solid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bg1"/>
              </a:solidFill>
              <a:latin typeface="Arial" charset="0"/>
              <a:ea typeface="Arial" charset="0"/>
              <a:cs typeface="Arial" charset="0"/>
            </a:rPr>
            <a:t>Identify Inputs</a:t>
          </a:r>
        </a:p>
      </dsp:txBody>
      <dsp:txXfrm>
        <a:off x="3689095" y="3004279"/>
        <a:ext cx="1441902" cy="1263912"/>
      </dsp:txXfrm>
    </dsp:sp>
    <dsp:sp modelId="{2FDB36F4-9368-8743-8DB7-912045A02E29}">
      <dsp:nvSpPr>
        <dsp:cNvPr id="0" name=""/>
        <dsp:cNvSpPr/>
      </dsp:nvSpPr>
      <dsp:spPr>
        <a:xfrm>
          <a:off x="4858941" y="2409497"/>
          <a:ext cx="272057" cy="272057"/>
        </a:xfrm>
        <a:prstGeom prst="triangle">
          <a:avLst>
            <a:gd name="adj" fmla="val 10000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953068B-B113-E546-B1EB-E8D48C8956BF}">
      <dsp:nvSpPr>
        <dsp:cNvPr id="0" name=""/>
        <dsp:cNvSpPr/>
      </dsp:nvSpPr>
      <dsp:spPr>
        <a:xfrm rot="5400000">
          <a:off x="5614485" y="2090286"/>
          <a:ext cx="959829" cy="1597135"/>
        </a:xfrm>
        <a:prstGeom prst="corner">
          <a:avLst>
            <a:gd name="adj1" fmla="val 16120"/>
            <a:gd name="adj2" fmla="val 16110"/>
          </a:avLst>
        </a:prstGeom>
        <a:solidFill>
          <a:srgbClr val="0082D2"/>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5B384BF-92F9-DD48-A338-F5431A32CCE0}">
      <dsp:nvSpPr>
        <dsp:cNvPr id="0" name=""/>
        <dsp:cNvSpPr/>
      </dsp:nvSpPr>
      <dsp:spPr>
        <a:xfrm>
          <a:off x="5454266" y="2567486"/>
          <a:ext cx="1441902" cy="1263912"/>
        </a:xfrm>
        <a:prstGeom prst="rect">
          <a:avLst/>
        </a:prstGeom>
        <a:solidFill>
          <a:srgbClr val="00AAE2"/>
        </a:solid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bg1"/>
              </a:solidFill>
              <a:latin typeface="Arial" charset="0"/>
              <a:ea typeface="Arial" charset="0"/>
              <a:cs typeface="Arial" charset="0"/>
            </a:rPr>
            <a:t>Identify Output</a:t>
          </a:r>
        </a:p>
      </dsp:txBody>
      <dsp:txXfrm>
        <a:off x="5454266" y="2567486"/>
        <a:ext cx="1441902" cy="1263912"/>
      </dsp:txXfrm>
    </dsp:sp>
    <dsp:sp modelId="{F300F513-FD71-DE44-AD82-8D2C07BDB469}">
      <dsp:nvSpPr>
        <dsp:cNvPr id="0" name=""/>
        <dsp:cNvSpPr/>
      </dsp:nvSpPr>
      <dsp:spPr>
        <a:xfrm>
          <a:off x="6624111" y="1972703"/>
          <a:ext cx="272057" cy="272057"/>
        </a:xfrm>
        <a:prstGeom prst="triangle">
          <a:avLst>
            <a:gd name="adj" fmla="val 10000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9C052651-508B-1040-8F23-1325D2FC6E97}">
      <dsp:nvSpPr>
        <dsp:cNvPr id="0" name=""/>
        <dsp:cNvSpPr/>
      </dsp:nvSpPr>
      <dsp:spPr>
        <a:xfrm rot="5400000">
          <a:off x="7379656" y="1653493"/>
          <a:ext cx="959829" cy="1597135"/>
        </a:xfrm>
        <a:prstGeom prst="corner">
          <a:avLst>
            <a:gd name="adj1" fmla="val 16120"/>
            <a:gd name="adj2" fmla="val 16110"/>
          </a:avLst>
        </a:prstGeom>
        <a:solidFill>
          <a:srgbClr val="0082D2"/>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B46C74A-B436-4C4D-A8A6-76BEAA322C2B}">
      <dsp:nvSpPr>
        <dsp:cNvPr id="0" name=""/>
        <dsp:cNvSpPr/>
      </dsp:nvSpPr>
      <dsp:spPr>
        <a:xfrm>
          <a:off x="7219436" y="2130693"/>
          <a:ext cx="1441902" cy="1263912"/>
        </a:xfrm>
        <a:prstGeom prst="rect">
          <a:avLst/>
        </a:prstGeom>
        <a:solidFill>
          <a:srgbClr val="00AAE2"/>
        </a:solid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bg1"/>
              </a:solidFill>
              <a:latin typeface="Arial" charset="0"/>
              <a:ea typeface="Arial" charset="0"/>
              <a:cs typeface="Arial" charset="0"/>
            </a:rPr>
            <a:t>Set Performance Standards</a:t>
          </a:r>
        </a:p>
      </dsp:txBody>
      <dsp:txXfrm>
        <a:off x="7219436" y="2130693"/>
        <a:ext cx="1441902" cy="1263912"/>
      </dsp:txXfrm>
    </dsp:sp>
    <dsp:sp modelId="{D3576EDC-8D20-5641-AE1B-B8775FC5DE5A}">
      <dsp:nvSpPr>
        <dsp:cNvPr id="0" name=""/>
        <dsp:cNvSpPr/>
      </dsp:nvSpPr>
      <dsp:spPr>
        <a:xfrm>
          <a:off x="8389282" y="1535910"/>
          <a:ext cx="272057" cy="272057"/>
        </a:xfrm>
        <a:prstGeom prst="triangle">
          <a:avLst>
            <a:gd name="adj" fmla="val 10000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3A29214-EA4C-4345-A3FA-CE242CBE8015}">
      <dsp:nvSpPr>
        <dsp:cNvPr id="0" name=""/>
        <dsp:cNvSpPr/>
      </dsp:nvSpPr>
      <dsp:spPr>
        <a:xfrm rot="5400000">
          <a:off x="9144826" y="1216700"/>
          <a:ext cx="959829" cy="1597135"/>
        </a:xfrm>
        <a:prstGeom prst="corner">
          <a:avLst>
            <a:gd name="adj1" fmla="val 16120"/>
            <a:gd name="adj2" fmla="val 16110"/>
          </a:avLst>
        </a:prstGeom>
        <a:solidFill>
          <a:srgbClr val="0082D2"/>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0A6EC0A-ED52-2849-BCAB-E1340B8E9B23}">
      <dsp:nvSpPr>
        <dsp:cNvPr id="0" name=""/>
        <dsp:cNvSpPr/>
      </dsp:nvSpPr>
      <dsp:spPr>
        <a:xfrm>
          <a:off x="8984607" y="1693899"/>
          <a:ext cx="1441902" cy="1263912"/>
        </a:xfrm>
        <a:prstGeom prst="rect">
          <a:avLst/>
        </a:prstGeom>
        <a:solidFill>
          <a:srgbClr val="00AAE2"/>
        </a:solid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bg1"/>
              </a:solidFill>
              <a:latin typeface="Arial" charset="0"/>
              <a:ea typeface="Arial" charset="0"/>
              <a:cs typeface="Arial" charset="0"/>
            </a:rPr>
            <a:t>Perform Market Research</a:t>
          </a:r>
        </a:p>
      </dsp:txBody>
      <dsp:txXfrm>
        <a:off x="8984607" y="1693899"/>
        <a:ext cx="1441902" cy="1263912"/>
      </dsp:txXfrm>
    </dsp:sp>
    <dsp:sp modelId="{CFEDE73B-9F8F-A241-9B26-719D46DC67DE}">
      <dsp:nvSpPr>
        <dsp:cNvPr id="0" name=""/>
        <dsp:cNvSpPr/>
      </dsp:nvSpPr>
      <dsp:spPr>
        <a:xfrm>
          <a:off x="10154452" y="1099117"/>
          <a:ext cx="272057" cy="272057"/>
        </a:xfrm>
        <a:prstGeom prst="triangle">
          <a:avLst>
            <a:gd name="adj" fmla="val 10000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1F7DBD8-3161-E248-B051-EDA8C2500474}">
      <dsp:nvSpPr>
        <dsp:cNvPr id="0" name=""/>
        <dsp:cNvSpPr/>
      </dsp:nvSpPr>
      <dsp:spPr>
        <a:xfrm rot="5400000">
          <a:off x="10909997" y="779907"/>
          <a:ext cx="959829" cy="1597135"/>
        </a:xfrm>
        <a:prstGeom prst="corner">
          <a:avLst>
            <a:gd name="adj1" fmla="val 16120"/>
            <a:gd name="adj2" fmla="val 16110"/>
          </a:avLst>
        </a:prstGeom>
        <a:solidFill>
          <a:srgbClr val="0082D2"/>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89BD6E9-379F-2A4F-A55D-BBDEC1F1199A}">
      <dsp:nvSpPr>
        <dsp:cNvPr id="0" name=""/>
        <dsp:cNvSpPr/>
      </dsp:nvSpPr>
      <dsp:spPr>
        <a:xfrm>
          <a:off x="10749777" y="1257106"/>
          <a:ext cx="1441902" cy="1263912"/>
        </a:xfrm>
        <a:prstGeom prst="rect">
          <a:avLst/>
        </a:prstGeom>
        <a:solidFill>
          <a:srgbClr val="00AAE2"/>
        </a:solid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bg1"/>
              </a:solidFill>
              <a:latin typeface="Arial" charset="0"/>
              <a:ea typeface="Arial" charset="0"/>
              <a:cs typeface="Arial" charset="0"/>
            </a:rPr>
            <a:t>Establish the Independent Government Cost Estimate (IGCE) </a:t>
          </a:r>
        </a:p>
      </dsp:txBody>
      <dsp:txXfrm>
        <a:off x="10749777" y="1257106"/>
        <a:ext cx="1441902" cy="12639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7E4428-9D75-694E-80B0-C497391D146C}">
      <dsp:nvSpPr>
        <dsp:cNvPr id="0" name=""/>
        <dsp:cNvSpPr/>
      </dsp:nvSpPr>
      <dsp:spPr>
        <a:xfrm>
          <a:off x="10284274" y="2767249"/>
          <a:ext cx="1413024" cy="163490"/>
        </a:xfrm>
        <a:custGeom>
          <a:avLst/>
          <a:gdLst/>
          <a:ahLst/>
          <a:cxnLst/>
          <a:rect l="0" t="0" r="0" b="0"/>
          <a:pathLst>
            <a:path>
              <a:moveTo>
                <a:pt x="0" y="0"/>
              </a:moveTo>
              <a:lnTo>
                <a:pt x="0" y="81745"/>
              </a:lnTo>
              <a:lnTo>
                <a:pt x="1413024" y="81745"/>
              </a:lnTo>
              <a:lnTo>
                <a:pt x="1413024"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5CC74876-C529-954D-9ACB-A0C2DF2DB6EF}">
      <dsp:nvSpPr>
        <dsp:cNvPr id="0" name=""/>
        <dsp:cNvSpPr/>
      </dsp:nvSpPr>
      <dsp:spPr>
        <a:xfrm>
          <a:off x="10284274" y="2767249"/>
          <a:ext cx="471008" cy="163490"/>
        </a:xfrm>
        <a:custGeom>
          <a:avLst/>
          <a:gdLst/>
          <a:ahLst/>
          <a:cxnLst/>
          <a:rect l="0" t="0" r="0" b="0"/>
          <a:pathLst>
            <a:path>
              <a:moveTo>
                <a:pt x="0" y="0"/>
              </a:moveTo>
              <a:lnTo>
                <a:pt x="0" y="81745"/>
              </a:lnTo>
              <a:lnTo>
                <a:pt x="471008" y="81745"/>
              </a:lnTo>
              <a:lnTo>
                <a:pt x="471008"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745794F6-00FC-5B4A-80B9-F40E2F9FDF0E}">
      <dsp:nvSpPr>
        <dsp:cNvPr id="0" name=""/>
        <dsp:cNvSpPr/>
      </dsp:nvSpPr>
      <dsp:spPr>
        <a:xfrm>
          <a:off x="9813266" y="2767249"/>
          <a:ext cx="471008" cy="163490"/>
        </a:xfrm>
        <a:custGeom>
          <a:avLst/>
          <a:gdLst/>
          <a:ahLst/>
          <a:cxnLst/>
          <a:rect l="0" t="0" r="0" b="0"/>
          <a:pathLst>
            <a:path>
              <a:moveTo>
                <a:pt x="471008" y="0"/>
              </a:moveTo>
              <a:lnTo>
                <a:pt x="471008"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B175EC76-4B73-3D4F-886C-227B6644410B}">
      <dsp:nvSpPr>
        <dsp:cNvPr id="0" name=""/>
        <dsp:cNvSpPr/>
      </dsp:nvSpPr>
      <dsp:spPr>
        <a:xfrm>
          <a:off x="8559839" y="3320003"/>
          <a:ext cx="116778" cy="1463629"/>
        </a:xfrm>
        <a:custGeom>
          <a:avLst/>
          <a:gdLst/>
          <a:ahLst/>
          <a:cxnLst/>
          <a:rect l="0" t="0" r="0" b="0"/>
          <a:pathLst>
            <a:path>
              <a:moveTo>
                <a:pt x="0" y="0"/>
              </a:moveTo>
              <a:lnTo>
                <a:pt x="0" y="1463629"/>
              </a:lnTo>
              <a:lnTo>
                <a:pt x="116778" y="1463629"/>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6ABD3219-0936-CE48-8B6D-3C7575A5776D}">
      <dsp:nvSpPr>
        <dsp:cNvPr id="0" name=""/>
        <dsp:cNvSpPr/>
      </dsp:nvSpPr>
      <dsp:spPr>
        <a:xfrm>
          <a:off x="8559839" y="3320003"/>
          <a:ext cx="116778" cy="910875"/>
        </a:xfrm>
        <a:custGeom>
          <a:avLst/>
          <a:gdLst/>
          <a:ahLst/>
          <a:cxnLst/>
          <a:rect l="0" t="0" r="0" b="0"/>
          <a:pathLst>
            <a:path>
              <a:moveTo>
                <a:pt x="0" y="0"/>
              </a:moveTo>
              <a:lnTo>
                <a:pt x="0" y="910875"/>
              </a:lnTo>
              <a:lnTo>
                <a:pt x="116778" y="910875"/>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D0FDFE20-474B-0841-80F7-3965498D05FC}">
      <dsp:nvSpPr>
        <dsp:cNvPr id="0" name=""/>
        <dsp:cNvSpPr/>
      </dsp:nvSpPr>
      <dsp:spPr>
        <a:xfrm>
          <a:off x="8559839" y="3320003"/>
          <a:ext cx="116778" cy="358122"/>
        </a:xfrm>
        <a:custGeom>
          <a:avLst/>
          <a:gdLst/>
          <a:ahLst/>
          <a:cxnLst/>
          <a:rect l="0" t="0" r="0" b="0"/>
          <a:pathLst>
            <a:path>
              <a:moveTo>
                <a:pt x="0" y="0"/>
              </a:moveTo>
              <a:lnTo>
                <a:pt x="0" y="358122"/>
              </a:lnTo>
              <a:lnTo>
                <a:pt x="116778" y="35812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15C86C35-B42B-B94D-B49B-E80E6EB136BE}">
      <dsp:nvSpPr>
        <dsp:cNvPr id="0" name=""/>
        <dsp:cNvSpPr/>
      </dsp:nvSpPr>
      <dsp:spPr>
        <a:xfrm>
          <a:off x="8871249" y="2767249"/>
          <a:ext cx="1413024" cy="163490"/>
        </a:xfrm>
        <a:custGeom>
          <a:avLst/>
          <a:gdLst/>
          <a:ahLst/>
          <a:cxnLst/>
          <a:rect l="0" t="0" r="0" b="0"/>
          <a:pathLst>
            <a:path>
              <a:moveTo>
                <a:pt x="1413024" y="0"/>
              </a:moveTo>
              <a:lnTo>
                <a:pt x="1413024"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3991481E-3A50-D943-AF40-49BB39176B6A}">
      <dsp:nvSpPr>
        <dsp:cNvPr id="0" name=""/>
        <dsp:cNvSpPr/>
      </dsp:nvSpPr>
      <dsp:spPr>
        <a:xfrm>
          <a:off x="6045200" y="2214496"/>
          <a:ext cx="4239074" cy="163490"/>
        </a:xfrm>
        <a:custGeom>
          <a:avLst/>
          <a:gdLst/>
          <a:ahLst/>
          <a:cxnLst/>
          <a:rect l="0" t="0" r="0" b="0"/>
          <a:pathLst>
            <a:path>
              <a:moveTo>
                <a:pt x="0" y="0"/>
              </a:moveTo>
              <a:lnTo>
                <a:pt x="0" y="81745"/>
              </a:lnTo>
              <a:lnTo>
                <a:pt x="4239074" y="81745"/>
              </a:lnTo>
              <a:lnTo>
                <a:pt x="4239074"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4A934023-620F-9B40-BD2A-92C53243E365}">
      <dsp:nvSpPr>
        <dsp:cNvPr id="0" name=""/>
        <dsp:cNvSpPr/>
      </dsp:nvSpPr>
      <dsp:spPr>
        <a:xfrm>
          <a:off x="7617822" y="3320003"/>
          <a:ext cx="116778" cy="910875"/>
        </a:xfrm>
        <a:custGeom>
          <a:avLst/>
          <a:gdLst/>
          <a:ahLst/>
          <a:cxnLst/>
          <a:rect l="0" t="0" r="0" b="0"/>
          <a:pathLst>
            <a:path>
              <a:moveTo>
                <a:pt x="0" y="0"/>
              </a:moveTo>
              <a:lnTo>
                <a:pt x="0" y="910875"/>
              </a:lnTo>
              <a:lnTo>
                <a:pt x="116778" y="910875"/>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ABB372C8-226C-E74B-96AB-FECF2B601800}">
      <dsp:nvSpPr>
        <dsp:cNvPr id="0" name=""/>
        <dsp:cNvSpPr/>
      </dsp:nvSpPr>
      <dsp:spPr>
        <a:xfrm>
          <a:off x="7617822" y="3320003"/>
          <a:ext cx="116778" cy="358122"/>
        </a:xfrm>
        <a:custGeom>
          <a:avLst/>
          <a:gdLst/>
          <a:ahLst/>
          <a:cxnLst/>
          <a:rect l="0" t="0" r="0" b="0"/>
          <a:pathLst>
            <a:path>
              <a:moveTo>
                <a:pt x="0" y="0"/>
              </a:moveTo>
              <a:lnTo>
                <a:pt x="0" y="358122"/>
              </a:lnTo>
              <a:lnTo>
                <a:pt x="116778" y="35812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442C066A-AE82-E74F-A717-B47F3B556777}">
      <dsp:nvSpPr>
        <dsp:cNvPr id="0" name=""/>
        <dsp:cNvSpPr/>
      </dsp:nvSpPr>
      <dsp:spPr>
        <a:xfrm>
          <a:off x="6987216" y="2767249"/>
          <a:ext cx="942016" cy="163490"/>
        </a:xfrm>
        <a:custGeom>
          <a:avLst/>
          <a:gdLst/>
          <a:ahLst/>
          <a:cxnLst/>
          <a:rect l="0" t="0" r="0" b="0"/>
          <a:pathLst>
            <a:path>
              <a:moveTo>
                <a:pt x="0" y="0"/>
              </a:moveTo>
              <a:lnTo>
                <a:pt x="0" y="81745"/>
              </a:lnTo>
              <a:lnTo>
                <a:pt x="942016" y="81745"/>
              </a:lnTo>
              <a:lnTo>
                <a:pt x="942016"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C0C2D10D-585D-3F47-BA68-54F1B226B1F7}">
      <dsp:nvSpPr>
        <dsp:cNvPr id="0" name=""/>
        <dsp:cNvSpPr/>
      </dsp:nvSpPr>
      <dsp:spPr>
        <a:xfrm>
          <a:off x="6941496" y="2767249"/>
          <a:ext cx="91440" cy="163490"/>
        </a:xfrm>
        <a:custGeom>
          <a:avLst/>
          <a:gdLst/>
          <a:ahLst/>
          <a:cxnLst/>
          <a:rect l="0" t="0" r="0" b="0"/>
          <a:pathLst>
            <a:path>
              <a:moveTo>
                <a:pt x="45720" y="0"/>
              </a:moveTo>
              <a:lnTo>
                <a:pt x="4572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8E848A1C-129E-044F-B585-F1C4762D4682}">
      <dsp:nvSpPr>
        <dsp:cNvPr id="0" name=""/>
        <dsp:cNvSpPr/>
      </dsp:nvSpPr>
      <dsp:spPr>
        <a:xfrm>
          <a:off x="6045200" y="2767249"/>
          <a:ext cx="942016" cy="163490"/>
        </a:xfrm>
        <a:custGeom>
          <a:avLst/>
          <a:gdLst/>
          <a:ahLst/>
          <a:cxnLst/>
          <a:rect l="0" t="0" r="0" b="0"/>
          <a:pathLst>
            <a:path>
              <a:moveTo>
                <a:pt x="942016" y="0"/>
              </a:moveTo>
              <a:lnTo>
                <a:pt x="942016"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5370BD97-DD79-D946-BC92-2F6D8AFAC59B}">
      <dsp:nvSpPr>
        <dsp:cNvPr id="0" name=""/>
        <dsp:cNvSpPr/>
      </dsp:nvSpPr>
      <dsp:spPr>
        <a:xfrm>
          <a:off x="6045200" y="2214496"/>
          <a:ext cx="942016" cy="163490"/>
        </a:xfrm>
        <a:custGeom>
          <a:avLst/>
          <a:gdLst/>
          <a:ahLst/>
          <a:cxnLst/>
          <a:rect l="0" t="0" r="0" b="0"/>
          <a:pathLst>
            <a:path>
              <a:moveTo>
                <a:pt x="0" y="0"/>
              </a:moveTo>
              <a:lnTo>
                <a:pt x="0" y="81745"/>
              </a:lnTo>
              <a:lnTo>
                <a:pt x="942016" y="81745"/>
              </a:lnTo>
              <a:lnTo>
                <a:pt x="942016"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11E064C5-BB98-6E40-89C6-C5FF1E2D3BAF}">
      <dsp:nvSpPr>
        <dsp:cNvPr id="0" name=""/>
        <dsp:cNvSpPr/>
      </dsp:nvSpPr>
      <dsp:spPr>
        <a:xfrm>
          <a:off x="4597141" y="2767249"/>
          <a:ext cx="116778" cy="2016382"/>
        </a:xfrm>
        <a:custGeom>
          <a:avLst/>
          <a:gdLst/>
          <a:ahLst/>
          <a:cxnLst/>
          <a:rect l="0" t="0" r="0" b="0"/>
          <a:pathLst>
            <a:path>
              <a:moveTo>
                <a:pt x="0" y="0"/>
              </a:moveTo>
              <a:lnTo>
                <a:pt x="0" y="2016382"/>
              </a:lnTo>
              <a:lnTo>
                <a:pt x="116778" y="201638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2DB95E92-939C-9B44-96BC-4397BDF5945A}">
      <dsp:nvSpPr>
        <dsp:cNvPr id="0" name=""/>
        <dsp:cNvSpPr/>
      </dsp:nvSpPr>
      <dsp:spPr>
        <a:xfrm>
          <a:off x="4597141" y="2767249"/>
          <a:ext cx="116778" cy="1463629"/>
        </a:xfrm>
        <a:custGeom>
          <a:avLst/>
          <a:gdLst/>
          <a:ahLst/>
          <a:cxnLst/>
          <a:rect l="0" t="0" r="0" b="0"/>
          <a:pathLst>
            <a:path>
              <a:moveTo>
                <a:pt x="0" y="0"/>
              </a:moveTo>
              <a:lnTo>
                <a:pt x="0" y="1463629"/>
              </a:lnTo>
              <a:lnTo>
                <a:pt x="116778" y="1463629"/>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284006F4-AF97-ED4F-A903-2691BF963DE5}">
      <dsp:nvSpPr>
        <dsp:cNvPr id="0" name=""/>
        <dsp:cNvSpPr/>
      </dsp:nvSpPr>
      <dsp:spPr>
        <a:xfrm>
          <a:off x="4597141" y="2767249"/>
          <a:ext cx="116778" cy="910875"/>
        </a:xfrm>
        <a:custGeom>
          <a:avLst/>
          <a:gdLst/>
          <a:ahLst/>
          <a:cxnLst/>
          <a:rect l="0" t="0" r="0" b="0"/>
          <a:pathLst>
            <a:path>
              <a:moveTo>
                <a:pt x="0" y="0"/>
              </a:moveTo>
              <a:lnTo>
                <a:pt x="0" y="910875"/>
              </a:lnTo>
              <a:lnTo>
                <a:pt x="116778" y="910875"/>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67612030-0EA9-EB4A-8079-CBABB57AB5DE}">
      <dsp:nvSpPr>
        <dsp:cNvPr id="0" name=""/>
        <dsp:cNvSpPr/>
      </dsp:nvSpPr>
      <dsp:spPr>
        <a:xfrm>
          <a:off x="4597141" y="2767249"/>
          <a:ext cx="116778" cy="358122"/>
        </a:xfrm>
        <a:custGeom>
          <a:avLst/>
          <a:gdLst/>
          <a:ahLst/>
          <a:cxnLst/>
          <a:rect l="0" t="0" r="0" b="0"/>
          <a:pathLst>
            <a:path>
              <a:moveTo>
                <a:pt x="0" y="0"/>
              </a:moveTo>
              <a:lnTo>
                <a:pt x="0" y="358122"/>
              </a:lnTo>
              <a:lnTo>
                <a:pt x="116778" y="35812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ECB7C197-2B6A-D945-970B-FCD998219472}">
      <dsp:nvSpPr>
        <dsp:cNvPr id="0" name=""/>
        <dsp:cNvSpPr/>
      </dsp:nvSpPr>
      <dsp:spPr>
        <a:xfrm>
          <a:off x="4908551" y="2214496"/>
          <a:ext cx="1136648" cy="163490"/>
        </a:xfrm>
        <a:custGeom>
          <a:avLst/>
          <a:gdLst/>
          <a:ahLst/>
          <a:cxnLst/>
          <a:rect l="0" t="0" r="0" b="0"/>
          <a:pathLst>
            <a:path>
              <a:moveTo>
                <a:pt x="1136648" y="0"/>
              </a:moveTo>
              <a:lnTo>
                <a:pt x="1136648"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84B268D9-7B84-3243-986B-91D25C2EFF90}">
      <dsp:nvSpPr>
        <dsp:cNvPr id="0" name=""/>
        <dsp:cNvSpPr/>
      </dsp:nvSpPr>
      <dsp:spPr>
        <a:xfrm>
          <a:off x="3655124" y="2767249"/>
          <a:ext cx="116778" cy="1463629"/>
        </a:xfrm>
        <a:custGeom>
          <a:avLst/>
          <a:gdLst/>
          <a:ahLst/>
          <a:cxnLst/>
          <a:rect l="0" t="0" r="0" b="0"/>
          <a:pathLst>
            <a:path>
              <a:moveTo>
                <a:pt x="0" y="0"/>
              </a:moveTo>
              <a:lnTo>
                <a:pt x="0" y="1463629"/>
              </a:lnTo>
              <a:lnTo>
                <a:pt x="116778" y="1463629"/>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7187EDC0-AD0C-BA40-A900-03A8B202889A}">
      <dsp:nvSpPr>
        <dsp:cNvPr id="0" name=""/>
        <dsp:cNvSpPr/>
      </dsp:nvSpPr>
      <dsp:spPr>
        <a:xfrm>
          <a:off x="3655124" y="2767249"/>
          <a:ext cx="116778" cy="910875"/>
        </a:xfrm>
        <a:custGeom>
          <a:avLst/>
          <a:gdLst/>
          <a:ahLst/>
          <a:cxnLst/>
          <a:rect l="0" t="0" r="0" b="0"/>
          <a:pathLst>
            <a:path>
              <a:moveTo>
                <a:pt x="0" y="0"/>
              </a:moveTo>
              <a:lnTo>
                <a:pt x="0" y="910875"/>
              </a:lnTo>
              <a:lnTo>
                <a:pt x="116778" y="910875"/>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58570594-D556-7249-B138-157BD2D1432E}">
      <dsp:nvSpPr>
        <dsp:cNvPr id="0" name=""/>
        <dsp:cNvSpPr/>
      </dsp:nvSpPr>
      <dsp:spPr>
        <a:xfrm>
          <a:off x="3655124" y="2767249"/>
          <a:ext cx="116778" cy="358122"/>
        </a:xfrm>
        <a:custGeom>
          <a:avLst/>
          <a:gdLst/>
          <a:ahLst/>
          <a:cxnLst/>
          <a:rect l="0" t="0" r="0" b="0"/>
          <a:pathLst>
            <a:path>
              <a:moveTo>
                <a:pt x="0" y="0"/>
              </a:moveTo>
              <a:lnTo>
                <a:pt x="0" y="358122"/>
              </a:lnTo>
              <a:lnTo>
                <a:pt x="116778" y="35812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A40E2FD2-4F72-DC43-9BAD-C34142056857}">
      <dsp:nvSpPr>
        <dsp:cNvPr id="0" name=""/>
        <dsp:cNvSpPr/>
      </dsp:nvSpPr>
      <dsp:spPr>
        <a:xfrm>
          <a:off x="3966535" y="2214496"/>
          <a:ext cx="2078664" cy="163490"/>
        </a:xfrm>
        <a:custGeom>
          <a:avLst/>
          <a:gdLst/>
          <a:ahLst/>
          <a:cxnLst/>
          <a:rect l="0" t="0" r="0" b="0"/>
          <a:pathLst>
            <a:path>
              <a:moveTo>
                <a:pt x="2078664" y="0"/>
              </a:moveTo>
              <a:lnTo>
                <a:pt x="2078664"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B17BCBD4-3F1D-274E-968A-A4DB330E80A7}">
      <dsp:nvSpPr>
        <dsp:cNvPr id="0" name=""/>
        <dsp:cNvSpPr/>
      </dsp:nvSpPr>
      <dsp:spPr>
        <a:xfrm>
          <a:off x="1806125" y="2767249"/>
          <a:ext cx="1413024" cy="163490"/>
        </a:xfrm>
        <a:custGeom>
          <a:avLst/>
          <a:gdLst/>
          <a:ahLst/>
          <a:cxnLst/>
          <a:rect l="0" t="0" r="0" b="0"/>
          <a:pathLst>
            <a:path>
              <a:moveTo>
                <a:pt x="0" y="0"/>
              </a:moveTo>
              <a:lnTo>
                <a:pt x="0" y="81745"/>
              </a:lnTo>
              <a:lnTo>
                <a:pt x="1413024" y="81745"/>
              </a:lnTo>
              <a:lnTo>
                <a:pt x="1413024"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C5EB9535-D5D4-F647-ADDB-9FB0A2A7D50A}">
      <dsp:nvSpPr>
        <dsp:cNvPr id="0" name=""/>
        <dsp:cNvSpPr/>
      </dsp:nvSpPr>
      <dsp:spPr>
        <a:xfrm>
          <a:off x="1965723" y="3320003"/>
          <a:ext cx="116778" cy="910875"/>
        </a:xfrm>
        <a:custGeom>
          <a:avLst/>
          <a:gdLst/>
          <a:ahLst/>
          <a:cxnLst/>
          <a:rect l="0" t="0" r="0" b="0"/>
          <a:pathLst>
            <a:path>
              <a:moveTo>
                <a:pt x="0" y="0"/>
              </a:moveTo>
              <a:lnTo>
                <a:pt x="0" y="910875"/>
              </a:lnTo>
              <a:lnTo>
                <a:pt x="116778" y="910875"/>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B13816CA-0A2F-5A4D-8D6F-C9C0DD42FF2A}">
      <dsp:nvSpPr>
        <dsp:cNvPr id="0" name=""/>
        <dsp:cNvSpPr/>
      </dsp:nvSpPr>
      <dsp:spPr>
        <a:xfrm>
          <a:off x="1965723" y="3320003"/>
          <a:ext cx="116778" cy="358122"/>
        </a:xfrm>
        <a:custGeom>
          <a:avLst/>
          <a:gdLst/>
          <a:ahLst/>
          <a:cxnLst/>
          <a:rect l="0" t="0" r="0" b="0"/>
          <a:pathLst>
            <a:path>
              <a:moveTo>
                <a:pt x="0" y="0"/>
              </a:moveTo>
              <a:lnTo>
                <a:pt x="0" y="358122"/>
              </a:lnTo>
              <a:lnTo>
                <a:pt x="116778" y="35812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CF0A9771-93B7-0047-A96E-59F24D102BBB}">
      <dsp:nvSpPr>
        <dsp:cNvPr id="0" name=""/>
        <dsp:cNvSpPr/>
      </dsp:nvSpPr>
      <dsp:spPr>
        <a:xfrm>
          <a:off x="1806125" y="2767249"/>
          <a:ext cx="471008" cy="163490"/>
        </a:xfrm>
        <a:custGeom>
          <a:avLst/>
          <a:gdLst/>
          <a:ahLst/>
          <a:cxnLst/>
          <a:rect l="0" t="0" r="0" b="0"/>
          <a:pathLst>
            <a:path>
              <a:moveTo>
                <a:pt x="0" y="0"/>
              </a:moveTo>
              <a:lnTo>
                <a:pt x="0" y="81745"/>
              </a:lnTo>
              <a:lnTo>
                <a:pt x="471008" y="81745"/>
              </a:lnTo>
              <a:lnTo>
                <a:pt x="471008"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38193FF7-B0FA-0C43-B3C5-F038FF2BFA2F}">
      <dsp:nvSpPr>
        <dsp:cNvPr id="0" name=""/>
        <dsp:cNvSpPr/>
      </dsp:nvSpPr>
      <dsp:spPr>
        <a:xfrm>
          <a:off x="1335116" y="2767249"/>
          <a:ext cx="471008" cy="163490"/>
        </a:xfrm>
        <a:custGeom>
          <a:avLst/>
          <a:gdLst/>
          <a:ahLst/>
          <a:cxnLst/>
          <a:rect l="0" t="0" r="0" b="0"/>
          <a:pathLst>
            <a:path>
              <a:moveTo>
                <a:pt x="471008" y="0"/>
              </a:moveTo>
              <a:lnTo>
                <a:pt x="471008"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7BE41EE1-C2E4-1040-85F9-E1FFCA60C38A}">
      <dsp:nvSpPr>
        <dsp:cNvPr id="0" name=""/>
        <dsp:cNvSpPr/>
      </dsp:nvSpPr>
      <dsp:spPr>
        <a:xfrm>
          <a:off x="393100" y="2767249"/>
          <a:ext cx="1413024" cy="163490"/>
        </a:xfrm>
        <a:custGeom>
          <a:avLst/>
          <a:gdLst/>
          <a:ahLst/>
          <a:cxnLst/>
          <a:rect l="0" t="0" r="0" b="0"/>
          <a:pathLst>
            <a:path>
              <a:moveTo>
                <a:pt x="1413024" y="0"/>
              </a:moveTo>
              <a:lnTo>
                <a:pt x="1413024"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A8B57517-6117-064B-8F94-C395D44B82D4}">
      <dsp:nvSpPr>
        <dsp:cNvPr id="0" name=""/>
        <dsp:cNvSpPr/>
      </dsp:nvSpPr>
      <dsp:spPr>
        <a:xfrm>
          <a:off x="1806125" y="2214496"/>
          <a:ext cx="4239074" cy="163490"/>
        </a:xfrm>
        <a:custGeom>
          <a:avLst/>
          <a:gdLst/>
          <a:ahLst/>
          <a:cxnLst/>
          <a:rect l="0" t="0" r="0" b="0"/>
          <a:pathLst>
            <a:path>
              <a:moveTo>
                <a:pt x="4239074" y="0"/>
              </a:moveTo>
              <a:lnTo>
                <a:pt x="4239074"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8CADCFE2-80F6-0743-922E-B9B608B97F8A}">
      <dsp:nvSpPr>
        <dsp:cNvPr id="0" name=""/>
        <dsp:cNvSpPr/>
      </dsp:nvSpPr>
      <dsp:spPr>
        <a:xfrm>
          <a:off x="5655936" y="182523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Office Building</a:t>
          </a:r>
        </a:p>
      </dsp:txBody>
      <dsp:txXfrm>
        <a:off x="5655936" y="1825233"/>
        <a:ext cx="778526" cy="389263"/>
      </dsp:txXfrm>
    </dsp:sp>
    <dsp:sp modelId="{7F0539CA-FF05-3942-A489-408533BA0657}">
      <dsp:nvSpPr>
        <dsp:cNvPr id="0" name=""/>
        <dsp:cNvSpPr/>
      </dsp:nvSpPr>
      <dsp:spPr>
        <a:xfrm>
          <a:off x="1416862" y="2377986"/>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Floors</a:t>
          </a:r>
        </a:p>
      </dsp:txBody>
      <dsp:txXfrm>
        <a:off x="1416862" y="2377986"/>
        <a:ext cx="778526" cy="389263"/>
      </dsp:txXfrm>
    </dsp:sp>
    <dsp:sp modelId="{05207024-A1E5-E741-8EE8-764E54EF5918}">
      <dsp:nvSpPr>
        <dsp:cNvPr id="0" name=""/>
        <dsp:cNvSpPr/>
      </dsp:nvSpPr>
      <dsp:spPr>
        <a:xfrm>
          <a:off x="3837"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Hardwood</a:t>
          </a:r>
        </a:p>
      </dsp:txBody>
      <dsp:txXfrm>
        <a:off x="3837" y="2930740"/>
        <a:ext cx="778526" cy="389263"/>
      </dsp:txXfrm>
    </dsp:sp>
    <dsp:sp modelId="{D34CE527-9A8D-584B-8050-C5AAEFFAC542}">
      <dsp:nvSpPr>
        <dsp:cNvPr id="0" name=""/>
        <dsp:cNvSpPr/>
      </dsp:nvSpPr>
      <dsp:spPr>
        <a:xfrm>
          <a:off x="945853"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Linoleum</a:t>
          </a:r>
        </a:p>
      </dsp:txBody>
      <dsp:txXfrm>
        <a:off x="945853" y="2930740"/>
        <a:ext cx="778526" cy="389263"/>
      </dsp:txXfrm>
    </dsp:sp>
    <dsp:sp modelId="{E95D39CD-0976-D747-B048-F65A6919F27A}">
      <dsp:nvSpPr>
        <dsp:cNvPr id="0" name=""/>
        <dsp:cNvSpPr/>
      </dsp:nvSpPr>
      <dsp:spPr>
        <a:xfrm>
          <a:off x="1887870"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Carpet</a:t>
          </a:r>
        </a:p>
      </dsp:txBody>
      <dsp:txXfrm>
        <a:off x="1887870" y="2930740"/>
        <a:ext cx="778526" cy="389263"/>
      </dsp:txXfrm>
    </dsp:sp>
    <dsp:sp modelId="{A9D111FF-F806-6745-AC56-99F7F8319218}">
      <dsp:nvSpPr>
        <dsp:cNvPr id="0" name=""/>
        <dsp:cNvSpPr/>
      </dsp:nvSpPr>
      <dsp:spPr>
        <a:xfrm>
          <a:off x="2082502" y="348349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Wall-to-Wall</a:t>
          </a:r>
        </a:p>
      </dsp:txBody>
      <dsp:txXfrm>
        <a:off x="2082502" y="3483493"/>
        <a:ext cx="778526" cy="389263"/>
      </dsp:txXfrm>
    </dsp:sp>
    <dsp:sp modelId="{8A775478-9ED1-E94E-B833-1C1E7C7E20F5}">
      <dsp:nvSpPr>
        <dsp:cNvPr id="0" name=""/>
        <dsp:cNvSpPr/>
      </dsp:nvSpPr>
      <dsp:spPr>
        <a:xfrm>
          <a:off x="2082502" y="4036247"/>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Oriental</a:t>
          </a:r>
        </a:p>
      </dsp:txBody>
      <dsp:txXfrm>
        <a:off x="2082502" y="4036247"/>
        <a:ext cx="778526" cy="389263"/>
      </dsp:txXfrm>
    </dsp:sp>
    <dsp:sp modelId="{2E358258-AC38-734E-9D1A-9751498B31F6}">
      <dsp:nvSpPr>
        <dsp:cNvPr id="0" name=""/>
        <dsp:cNvSpPr/>
      </dsp:nvSpPr>
      <dsp:spPr>
        <a:xfrm>
          <a:off x="2829887"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Tile</a:t>
          </a:r>
        </a:p>
      </dsp:txBody>
      <dsp:txXfrm>
        <a:off x="2829887" y="2930740"/>
        <a:ext cx="778526" cy="389263"/>
      </dsp:txXfrm>
    </dsp:sp>
    <dsp:sp modelId="{0B2B0F65-526B-2A46-A113-1A02B13BA8A9}">
      <dsp:nvSpPr>
        <dsp:cNvPr id="0" name=""/>
        <dsp:cNvSpPr/>
      </dsp:nvSpPr>
      <dsp:spPr>
        <a:xfrm>
          <a:off x="3577272" y="2377986"/>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Furniture</a:t>
          </a:r>
        </a:p>
      </dsp:txBody>
      <dsp:txXfrm>
        <a:off x="3577272" y="2377986"/>
        <a:ext cx="778526" cy="389263"/>
      </dsp:txXfrm>
    </dsp:sp>
    <dsp:sp modelId="{6B2B883B-0627-EB42-9F3A-12342F058F5B}">
      <dsp:nvSpPr>
        <dsp:cNvPr id="0" name=""/>
        <dsp:cNvSpPr/>
      </dsp:nvSpPr>
      <dsp:spPr>
        <a:xfrm>
          <a:off x="3771903"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Metal</a:t>
          </a:r>
        </a:p>
      </dsp:txBody>
      <dsp:txXfrm>
        <a:off x="3771903" y="2930740"/>
        <a:ext cx="778526" cy="389263"/>
      </dsp:txXfrm>
    </dsp:sp>
    <dsp:sp modelId="{9CC31884-1864-1F45-8800-CA9BAA024215}">
      <dsp:nvSpPr>
        <dsp:cNvPr id="0" name=""/>
        <dsp:cNvSpPr/>
      </dsp:nvSpPr>
      <dsp:spPr>
        <a:xfrm>
          <a:off x="3771903" y="348349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Wood Systems</a:t>
          </a:r>
        </a:p>
      </dsp:txBody>
      <dsp:txXfrm>
        <a:off x="3771903" y="3483493"/>
        <a:ext cx="778526" cy="389263"/>
      </dsp:txXfrm>
    </dsp:sp>
    <dsp:sp modelId="{B077F707-911F-CD46-991F-D2648DC21255}">
      <dsp:nvSpPr>
        <dsp:cNvPr id="0" name=""/>
        <dsp:cNvSpPr/>
      </dsp:nvSpPr>
      <dsp:spPr>
        <a:xfrm>
          <a:off x="3771903" y="4036247"/>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Leather</a:t>
          </a:r>
        </a:p>
      </dsp:txBody>
      <dsp:txXfrm>
        <a:off x="3771903" y="4036247"/>
        <a:ext cx="778526" cy="389263"/>
      </dsp:txXfrm>
    </dsp:sp>
    <dsp:sp modelId="{D46E24AE-CF99-244A-BBC9-996A8EE4B300}">
      <dsp:nvSpPr>
        <dsp:cNvPr id="0" name=""/>
        <dsp:cNvSpPr/>
      </dsp:nvSpPr>
      <dsp:spPr>
        <a:xfrm>
          <a:off x="4519288" y="2377986"/>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Fixtures</a:t>
          </a:r>
        </a:p>
      </dsp:txBody>
      <dsp:txXfrm>
        <a:off x="4519288" y="2377986"/>
        <a:ext cx="778526" cy="389263"/>
      </dsp:txXfrm>
    </dsp:sp>
    <dsp:sp modelId="{55A7060E-68D1-8D44-B7CF-1CC4501A2F72}">
      <dsp:nvSpPr>
        <dsp:cNvPr id="0" name=""/>
        <dsp:cNvSpPr/>
      </dsp:nvSpPr>
      <dsp:spPr>
        <a:xfrm>
          <a:off x="4713920"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Sinks</a:t>
          </a:r>
        </a:p>
      </dsp:txBody>
      <dsp:txXfrm>
        <a:off x="4713920" y="2930740"/>
        <a:ext cx="778526" cy="389263"/>
      </dsp:txXfrm>
    </dsp:sp>
    <dsp:sp modelId="{ED015EA3-32D3-1448-A002-70D7F0E88322}">
      <dsp:nvSpPr>
        <dsp:cNvPr id="0" name=""/>
        <dsp:cNvSpPr/>
      </dsp:nvSpPr>
      <dsp:spPr>
        <a:xfrm>
          <a:off x="4713920" y="348349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Shower</a:t>
          </a:r>
        </a:p>
      </dsp:txBody>
      <dsp:txXfrm>
        <a:off x="4713920" y="3483493"/>
        <a:ext cx="778526" cy="389263"/>
      </dsp:txXfrm>
    </dsp:sp>
    <dsp:sp modelId="{75CF5F96-54CD-ED4F-8EEA-DD02230F52A3}">
      <dsp:nvSpPr>
        <dsp:cNvPr id="0" name=""/>
        <dsp:cNvSpPr/>
      </dsp:nvSpPr>
      <dsp:spPr>
        <a:xfrm>
          <a:off x="4713920" y="4036247"/>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Toilets</a:t>
          </a:r>
        </a:p>
      </dsp:txBody>
      <dsp:txXfrm>
        <a:off x="4713920" y="4036247"/>
        <a:ext cx="778526" cy="389263"/>
      </dsp:txXfrm>
    </dsp:sp>
    <dsp:sp modelId="{057A371D-D9FA-6E4D-97EE-78B933C99199}">
      <dsp:nvSpPr>
        <dsp:cNvPr id="0" name=""/>
        <dsp:cNvSpPr/>
      </dsp:nvSpPr>
      <dsp:spPr>
        <a:xfrm>
          <a:off x="4713920" y="458900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Cabinets</a:t>
          </a:r>
        </a:p>
      </dsp:txBody>
      <dsp:txXfrm>
        <a:off x="4713920" y="4589000"/>
        <a:ext cx="778526" cy="389263"/>
      </dsp:txXfrm>
    </dsp:sp>
    <dsp:sp modelId="{F49DC72D-A84F-C04F-A090-B035F327B6AD}">
      <dsp:nvSpPr>
        <dsp:cNvPr id="0" name=""/>
        <dsp:cNvSpPr/>
      </dsp:nvSpPr>
      <dsp:spPr>
        <a:xfrm>
          <a:off x="6597953" y="2377986"/>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Appliances</a:t>
          </a:r>
        </a:p>
      </dsp:txBody>
      <dsp:txXfrm>
        <a:off x="6597953" y="2377986"/>
        <a:ext cx="778526" cy="389263"/>
      </dsp:txXfrm>
    </dsp:sp>
    <dsp:sp modelId="{D6D32FBD-9191-3244-B0B3-3A07435C846E}">
      <dsp:nvSpPr>
        <dsp:cNvPr id="0" name=""/>
        <dsp:cNvSpPr/>
      </dsp:nvSpPr>
      <dsp:spPr>
        <a:xfrm>
          <a:off x="5655936"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Refrigerator</a:t>
          </a:r>
        </a:p>
      </dsp:txBody>
      <dsp:txXfrm>
        <a:off x="5655936" y="2930740"/>
        <a:ext cx="778526" cy="389263"/>
      </dsp:txXfrm>
    </dsp:sp>
    <dsp:sp modelId="{D31CF7DE-525C-3147-A2F8-7024339F5C95}">
      <dsp:nvSpPr>
        <dsp:cNvPr id="0" name=""/>
        <dsp:cNvSpPr/>
      </dsp:nvSpPr>
      <dsp:spPr>
        <a:xfrm>
          <a:off x="6597953"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Dishwasher</a:t>
          </a:r>
        </a:p>
      </dsp:txBody>
      <dsp:txXfrm>
        <a:off x="6597953" y="2930740"/>
        <a:ext cx="778526" cy="389263"/>
      </dsp:txXfrm>
    </dsp:sp>
    <dsp:sp modelId="{CD0B24BF-39B4-F048-8B91-E05A847E60DD}">
      <dsp:nvSpPr>
        <dsp:cNvPr id="0" name=""/>
        <dsp:cNvSpPr/>
      </dsp:nvSpPr>
      <dsp:spPr>
        <a:xfrm>
          <a:off x="7539970"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Stove</a:t>
          </a:r>
        </a:p>
      </dsp:txBody>
      <dsp:txXfrm>
        <a:off x="7539970" y="2930740"/>
        <a:ext cx="778526" cy="389263"/>
      </dsp:txXfrm>
    </dsp:sp>
    <dsp:sp modelId="{DC2C1586-3CF6-FB45-A0D2-73DF6ABED043}">
      <dsp:nvSpPr>
        <dsp:cNvPr id="0" name=""/>
        <dsp:cNvSpPr/>
      </dsp:nvSpPr>
      <dsp:spPr>
        <a:xfrm>
          <a:off x="7734601" y="348349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Interior</a:t>
          </a:r>
        </a:p>
      </dsp:txBody>
      <dsp:txXfrm>
        <a:off x="7734601" y="3483493"/>
        <a:ext cx="778526" cy="389263"/>
      </dsp:txXfrm>
    </dsp:sp>
    <dsp:sp modelId="{580E587C-F42C-BF46-80DC-80453E706EE7}">
      <dsp:nvSpPr>
        <dsp:cNvPr id="0" name=""/>
        <dsp:cNvSpPr/>
      </dsp:nvSpPr>
      <dsp:spPr>
        <a:xfrm>
          <a:off x="7734601" y="4036247"/>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Exterior</a:t>
          </a:r>
        </a:p>
      </dsp:txBody>
      <dsp:txXfrm>
        <a:off x="7734601" y="4036247"/>
        <a:ext cx="778526" cy="389263"/>
      </dsp:txXfrm>
    </dsp:sp>
    <dsp:sp modelId="{8B3ED45F-3808-EA47-9CC6-3A2EDAACC2C0}">
      <dsp:nvSpPr>
        <dsp:cNvPr id="0" name=""/>
        <dsp:cNvSpPr/>
      </dsp:nvSpPr>
      <dsp:spPr>
        <a:xfrm>
          <a:off x="9895011" y="2377986"/>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Walls</a:t>
          </a:r>
        </a:p>
      </dsp:txBody>
      <dsp:txXfrm>
        <a:off x="9895011" y="2377986"/>
        <a:ext cx="778526" cy="389263"/>
      </dsp:txXfrm>
    </dsp:sp>
    <dsp:sp modelId="{07A6ED6C-7AFD-D04B-B5FA-055C442FBE07}">
      <dsp:nvSpPr>
        <dsp:cNvPr id="0" name=""/>
        <dsp:cNvSpPr/>
      </dsp:nvSpPr>
      <dsp:spPr>
        <a:xfrm>
          <a:off x="8481986"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Windows</a:t>
          </a:r>
        </a:p>
      </dsp:txBody>
      <dsp:txXfrm>
        <a:off x="8481986" y="2930740"/>
        <a:ext cx="778526" cy="389263"/>
      </dsp:txXfrm>
    </dsp:sp>
    <dsp:sp modelId="{B36C445E-7753-8F44-B651-72758D9BA5C0}">
      <dsp:nvSpPr>
        <dsp:cNvPr id="0" name=""/>
        <dsp:cNvSpPr/>
      </dsp:nvSpPr>
      <dsp:spPr>
        <a:xfrm>
          <a:off x="8676618" y="348349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Blinds</a:t>
          </a:r>
        </a:p>
      </dsp:txBody>
      <dsp:txXfrm>
        <a:off x="8676618" y="3483493"/>
        <a:ext cx="778526" cy="389263"/>
      </dsp:txXfrm>
    </dsp:sp>
    <dsp:sp modelId="{7C1A62FB-D599-A846-99D3-32393D2D4DDF}">
      <dsp:nvSpPr>
        <dsp:cNvPr id="0" name=""/>
        <dsp:cNvSpPr/>
      </dsp:nvSpPr>
      <dsp:spPr>
        <a:xfrm>
          <a:off x="8676618" y="4036247"/>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Curtains</a:t>
          </a:r>
        </a:p>
      </dsp:txBody>
      <dsp:txXfrm>
        <a:off x="8676618" y="4036247"/>
        <a:ext cx="778526" cy="389263"/>
      </dsp:txXfrm>
    </dsp:sp>
    <dsp:sp modelId="{3DB082B1-66C9-DA47-9490-EDEB8CF29214}">
      <dsp:nvSpPr>
        <dsp:cNvPr id="0" name=""/>
        <dsp:cNvSpPr/>
      </dsp:nvSpPr>
      <dsp:spPr>
        <a:xfrm>
          <a:off x="8676618" y="458900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Glass</a:t>
          </a:r>
        </a:p>
      </dsp:txBody>
      <dsp:txXfrm>
        <a:off x="8676618" y="4589000"/>
        <a:ext cx="778526" cy="389263"/>
      </dsp:txXfrm>
    </dsp:sp>
    <dsp:sp modelId="{E7BE0C31-FAD8-A046-ACF2-BC06827C942C}">
      <dsp:nvSpPr>
        <dsp:cNvPr id="0" name=""/>
        <dsp:cNvSpPr/>
      </dsp:nvSpPr>
      <dsp:spPr>
        <a:xfrm>
          <a:off x="9424003"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Paintings</a:t>
          </a:r>
        </a:p>
      </dsp:txBody>
      <dsp:txXfrm>
        <a:off x="9424003" y="2930740"/>
        <a:ext cx="778526" cy="389263"/>
      </dsp:txXfrm>
    </dsp:sp>
    <dsp:sp modelId="{D5EBDA52-9986-EF42-BBA4-9BABBC876DF2}">
      <dsp:nvSpPr>
        <dsp:cNvPr id="0" name=""/>
        <dsp:cNvSpPr/>
      </dsp:nvSpPr>
      <dsp:spPr>
        <a:xfrm>
          <a:off x="10366019"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Posters</a:t>
          </a:r>
        </a:p>
      </dsp:txBody>
      <dsp:txXfrm>
        <a:off x="10366019" y="2930740"/>
        <a:ext cx="778526" cy="389263"/>
      </dsp:txXfrm>
    </dsp:sp>
    <dsp:sp modelId="{E6E717B4-E002-6746-B80E-EF97D8B5A47C}">
      <dsp:nvSpPr>
        <dsp:cNvPr id="0" name=""/>
        <dsp:cNvSpPr/>
      </dsp:nvSpPr>
      <dsp:spPr>
        <a:xfrm>
          <a:off x="11308036"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0" i="0" kern="1200" dirty="0">
              <a:latin typeface="Arial" charset="0"/>
              <a:ea typeface="Arial" charset="0"/>
              <a:cs typeface="Arial" charset="0"/>
            </a:rPr>
            <a:t>Surfaces</a:t>
          </a:r>
        </a:p>
      </dsp:txBody>
      <dsp:txXfrm>
        <a:off x="11308036" y="2930740"/>
        <a:ext cx="778526" cy="389263"/>
      </dsp:txXfrm>
    </dsp:sp>
  </dsp:spTree>
</dsp:drawing>
</file>

<file path=ppt/diagrams/layout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F643C4-4A4F-1649-BE5B-A4A24B125146}" type="datetimeFigureOut">
              <a:rPr lang="en-US" smtClean="0"/>
              <a:t>8/28/18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1732C9-8B1A-0E46-9856-B8031CCE1F8A}" type="slidenum">
              <a:rPr lang="en-US" smtClean="0"/>
              <a:t>‹#›</a:t>
            </a:fld>
            <a:endParaRPr lang="en-US"/>
          </a:p>
        </p:txBody>
      </p:sp>
    </p:spTree>
    <p:extLst>
      <p:ext uri="{BB962C8B-B14F-4D97-AF65-F5344CB8AC3E}">
        <p14:creationId xmlns:p14="http://schemas.microsoft.com/office/powerpoint/2010/main" val="1790744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C6C25-A997-E54F-9ABF-16C291807335}" type="datetimeFigureOut">
              <a:rPr lang="en-US" smtClean="0"/>
              <a:t>8/28/18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71EFB5-1247-5A45-ADFC-64C97E676662}" type="slidenum">
              <a:rPr lang="en-US" smtClean="0"/>
              <a:t>‹#›</a:t>
            </a:fld>
            <a:endParaRPr lang="en-US"/>
          </a:p>
        </p:txBody>
      </p:sp>
    </p:spTree>
    <p:extLst>
      <p:ext uri="{BB962C8B-B14F-4D97-AF65-F5344CB8AC3E}">
        <p14:creationId xmlns:p14="http://schemas.microsoft.com/office/powerpoint/2010/main" val="701994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www.acquisition.gov/sites/default/files/current/far/html/Subpart%208_1.html#wp1083190" TargetMode="External"/><Relationship Id="rId3" Type="http://schemas.openxmlformats.org/officeDocument/2006/relationships/hyperlink" Target="https://www.acquisition.gov/sites/default/files/current/far/html/FARTOCP10.html#wp266706" TargetMode="External"/><Relationship Id="rId7" Type="http://schemas.openxmlformats.org/officeDocument/2006/relationships/hyperlink" Target="https://www.acquisition.gov/sites/default/files/current/far/html/Subpart%208_1.html#wp1082288"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acquisition.gov/sites/default/files/current/far/html/FARTOCP16.html#wp226194" TargetMode="External"/><Relationship Id="rId11" Type="http://schemas.openxmlformats.org/officeDocument/2006/relationships/hyperlink" Target="https://www.acquisition.gov/sites/default/files/current/far/html/Subpart%207_1.html#wp1098095" TargetMode="External"/><Relationship Id="rId5" Type="http://schemas.openxmlformats.org/officeDocument/2006/relationships/hyperlink" Target="https://www.acquisition.gov/sites/default/files/current/far/html/FARTOCP06.html#wp280339" TargetMode="External"/><Relationship Id="rId10" Type="http://schemas.openxmlformats.org/officeDocument/2006/relationships/hyperlink" Target="https://www.acquisition.gov/sites/default/files/current/far/html/Subpart%207_1.html#wp1098085" TargetMode="External"/><Relationship Id="rId4" Type="http://schemas.openxmlformats.org/officeDocument/2006/relationships/hyperlink" Target="http://uscode.house.gov/" TargetMode="External"/><Relationship Id="rId9" Type="http://schemas.openxmlformats.org/officeDocument/2006/relationships/hyperlink" Target="https://www.acquisition.gov/sites/default/files/current/far/html/Subpart%2017_5.html#wp107680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Client = NOAA Line and Staff Offices and their Requiring Activity or Program Office</a:t>
            </a:r>
          </a:p>
        </p:txBody>
      </p:sp>
      <p:sp>
        <p:nvSpPr>
          <p:cNvPr id="4" name="Slide Number Placeholder 3"/>
          <p:cNvSpPr>
            <a:spLocks noGrp="1"/>
          </p:cNvSpPr>
          <p:nvPr>
            <p:ph type="sldNum" sz="quarter" idx="10"/>
          </p:nvPr>
        </p:nvSpPr>
        <p:spPr/>
        <p:txBody>
          <a:bodyPr/>
          <a:lstStyle/>
          <a:p>
            <a:fld id="{0A71EFB5-1247-5A45-ADFC-64C97E676662}" type="slidenum">
              <a:rPr lang="en-US" smtClean="0"/>
              <a:t>1</a:t>
            </a:fld>
            <a:endParaRPr lang="en-US"/>
          </a:p>
        </p:txBody>
      </p:sp>
    </p:spTree>
    <p:extLst>
      <p:ext uri="{BB962C8B-B14F-4D97-AF65-F5344CB8AC3E}">
        <p14:creationId xmlns:p14="http://schemas.microsoft.com/office/powerpoint/2010/main" val="598256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North American Industry Classification System (NAICS) is the standard used by Federal agencies in classifying business establishments for the purpose of collecting, analyzing, and publishing statistical data related to the U.S. business economy, and is the basis for determining small business size standards.</a:t>
            </a:r>
          </a:p>
          <a:p>
            <a:endParaRPr lang="en-US" dirty="0"/>
          </a:p>
          <a:p>
            <a:r>
              <a:rPr lang="en-US" b="1" dirty="0"/>
              <a:t>541620 Environmental Consulting Services</a:t>
            </a:r>
          </a:p>
          <a:p>
            <a:r>
              <a:rPr lang="en-US" dirty="0"/>
              <a:t>This industry comprises establishments primarily engaged in providing advice and assistance to businesses and other organizations on environmental issues, such as the control of environmental contamination from pollutants, toxic substances, and hazardous materials. These establishments identify problems (e.g., inspect buildings for hazardous materials), measure and evaluate risks, and recommend solutions. They employ a multidiscipline staff of scientists, engineers, and other technicians with expertise in areas, such as air and water quality, asbestos contamination, remediation, ecological restoration, and environmental law. Establishments providing sanitation or site remediation consulting services are included in this industry.</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10</a:t>
            </a:fld>
            <a:endParaRPr lang="en-US"/>
          </a:p>
        </p:txBody>
      </p:sp>
    </p:spTree>
    <p:extLst>
      <p:ext uri="{BB962C8B-B14F-4D97-AF65-F5344CB8AC3E}">
        <p14:creationId xmlns:p14="http://schemas.microsoft.com/office/powerpoint/2010/main" val="722641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North American Industry Classification System (NAICS) is the standard used by Federal agencies in classifying business establishments for the purpose of collecting, analyzing, and publishing statistical data related to the U.S. business economy, and is the basis for determining small business size standards.</a:t>
            </a:r>
          </a:p>
          <a:p>
            <a:endParaRPr lang="en-US" dirty="0"/>
          </a:p>
          <a:p>
            <a:r>
              <a:rPr lang="en-US" b="1" dirty="0"/>
              <a:t>541611 Administrative Management and General Management Consulting Services</a:t>
            </a:r>
          </a:p>
          <a:p>
            <a:r>
              <a:rPr lang="en-US" dirty="0"/>
              <a:t>This U.S. industry comprises establishments primarily engaged in providing operating advice and assistance to businesses and other organizations on administrative management issues, such as financial planning and budgeting, equity and asset management, records management, office planning, strategic and organizational planning, site selection, new business start-up, and business process improvement. This industry also includes establishments of general management consultants that provide a full range of administrative, human resource, marketing, process, physical distribution, logistics, or other management consulting services to clients</a:t>
            </a:r>
          </a:p>
        </p:txBody>
      </p:sp>
      <p:sp>
        <p:nvSpPr>
          <p:cNvPr id="4" name="Slide Number Placeholder 3"/>
          <p:cNvSpPr>
            <a:spLocks noGrp="1"/>
          </p:cNvSpPr>
          <p:nvPr>
            <p:ph type="sldNum" sz="quarter" idx="10"/>
          </p:nvPr>
        </p:nvSpPr>
        <p:spPr/>
        <p:txBody>
          <a:bodyPr/>
          <a:lstStyle/>
          <a:p>
            <a:fld id="{0A71EFB5-1247-5A45-ADFC-64C97E676662}" type="slidenum">
              <a:rPr lang="en-US" smtClean="0"/>
              <a:t>11</a:t>
            </a:fld>
            <a:endParaRPr lang="en-US"/>
          </a:p>
        </p:txBody>
      </p:sp>
    </p:spTree>
    <p:extLst>
      <p:ext uri="{BB962C8B-B14F-4D97-AF65-F5344CB8AC3E}">
        <p14:creationId xmlns:p14="http://schemas.microsoft.com/office/powerpoint/2010/main" val="45316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North American Industry Classification System (NAICS) is the standard used by Federal agencies in classifying business establishments for the purpose of collecting, analyzing, and publishing statistical data related to the U.S. business economy, and is the basis for determining small business size standards.</a:t>
            </a:r>
          </a:p>
          <a:p>
            <a:endParaRPr lang="en-US" dirty="0"/>
          </a:p>
          <a:p>
            <a:endParaRPr lang="en-US" dirty="0"/>
          </a:p>
          <a:p>
            <a:r>
              <a:rPr lang="en-US" b="1" dirty="0"/>
              <a:t>541330 Engineering Services</a:t>
            </a:r>
          </a:p>
          <a:p>
            <a:r>
              <a:rPr lang="en-US" dirty="0"/>
              <a:t>This industry comprises establishments primarily engaged in applying physical laws and principles of engineering in the design, development, and utilization of machines, materials, instruments, structures, processes, and systems. The assignments undertaken by these establishments may involve any of the following activities: provision of advice, preparation of feasibility studies, preparation of preliminary and final plans and designs, provision of technical services during the construction or installation phase, inspection and evaluation of engineering projects, and related services.</a:t>
            </a:r>
            <a:br>
              <a:rPr lang="en-US" dirty="0"/>
            </a:br>
            <a:br>
              <a:rPr lang="en-US" dirty="0"/>
            </a:br>
            <a:r>
              <a:rPr lang="en-US" dirty="0"/>
              <a:t>Illustrative Examples:</a:t>
            </a:r>
            <a:br>
              <a:rPr lang="en-US" dirty="0"/>
            </a:br>
            <a:br>
              <a:rPr lang="en-US" dirty="0"/>
            </a:br>
            <a:r>
              <a:rPr lang="en-US" dirty="0"/>
              <a:t>Civil engineering services</a:t>
            </a:r>
            <a:br>
              <a:rPr lang="en-US" dirty="0"/>
            </a:br>
            <a:r>
              <a:rPr lang="en-US" dirty="0"/>
              <a:t>Environmental engineering services</a:t>
            </a:r>
            <a:br>
              <a:rPr lang="en-US" dirty="0"/>
            </a:br>
            <a:r>
              <a:rPr lang="en-US" dirty="0"/>
              <a:t>Construction engineering services</a:t>
            </a:r>
            <a:br>
              <a:rPr lang="en-US" dirty="0"/>
            </a:br>
            <a:r>
              <a:rPr lang="en-US" dirty="0"/>
              <a:t>Mechanical engineering services</a:t>
            </a:r>
            <a:br>
              <a:rPr lang="en-US" dirty="0"/>
            </a:br>
            <a:r>
              <a:rPr lang="en-US" dirty="0"/>
              <a:t>Engineers' offices</a:t>
            </a:r>
          </a:p>
        </p:txBody>
      </p:sp>
      <p:sp>
        <p:nvSpPr>
          <p:cNvPr id="4" name="Slide Number Placeholder 3"/>
          <p:cNvSpPr>
            <a:spLocks noGrp="1"/>
          </p:cNvSpPr>
          <p:nvPr>
            <p:ph type="sldNum" sz="quarter" idx="10"/>
          </p:nvPr>
        </p:nvSpPr>
        <p:spPr/>
        <p:txBody>
          <a:bodyPr/>
          <a:lstStyle/>
          <a:p>
            <a:fld id="{0A71EFB5-1247-5A45-ADFC-64C97E676662}" type="slidenum">
              <a:rPr lang="en-US" smtClean="0"/>
              <a:t>12</a:t>
            </a:fld>
            <a:endParaRPr lang="en-US"/>
          </a:p>
        </p:txBody>
      </p:sp>
    </p:spTree>
    <p:extLst>
      <p:ext uri="{BB962C8B-B14F-4D97-AF65-F5344CB8AC3E}">
        <p14:creationId xmlns:p14="http://schemas.microsoft.com/office/powerpoint/2010/main" val="725426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OCI exists when work performed by a contractor on a federal contract may: </a:t>
            </a:r>
          </a:p>
          <a:p>
            <a:endParaRPr lang="en-US" dirty="0"/>
          </a:p>
          <a:p>
            <a:pPr marL="685800" lvl="1" indent="-228600">
              <a:buAutoNum type="alphaLcParenBoth"/>
            </a:pPr>
            <a:r>
              <a:rPr lang="en-US" dirty="0"/>
              <a:t>result in an unfair competitive advantage for the contractor; or </a:t>
            </a:r>
          </a:p>
          <a:p>
            <a:pPr marL="685800" lvl="1" indent="-228600">
              <a:buAutoNum type="alphaLcParenBoth"/>
            </a:pPr>
            <a:endParaRPr lang="en-US" dirty="0"/>
          </a:p>
          <a:p>
            <a:pPr marL="685800" lvl="1" indent="-228600">
              <a:buAutoNum type="alphaLcParenBoth"/>
            </a:pPr>
            <a:r>
              <a:rPr lang="en-US" dirty="0"/>
              <a:t>impair the contractor’s objectivity in performing federal contract work.  OCI or the appearance of OCI must be avoided at all costs because OCI can lead to the contractor being excluded from a contract competition, having a contract terminated, or being suspended / debarred from performing future federal contract work.  </a:t>
            </a:r>
          </a:p>
          <a:p>
            <a:pPr marL="228600" indent="-228600">
              <a:buAutoNum type="alphaLcParenBoth"/>
            </a:pPr>
            <a:endParaRPr lang="en-US" dirty="0"/>
          </a:p>
          <a:p>
            <a:pPr marL="228600" indent="-228600">
              <a:buFont typeface="Arial" panose="020B0604020202020204" pitchFamily="34" charset="0"/>
              <a:buChar char="•"/>
            </a:pPr>
            <a:r>
              <a:rPr lang="en-US" dirty="0"/>
              <a:t>The CO is responsible for identifying potential conflicts of interest and, if a conflict of interest has been identified, determining whether the OCI can be neutralized or mitigated. The FAR requires that COs “exercise common sense, good judgment, and sound discretion to determine whether a conflict exists and the appropriate means of resolving it.”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13</a:t>
            </a:fld>
            <a:endParaRPr lang="en-US"/>
          </a:p>
        </p:txBody>
      </p:sp>
    </p:spTree>
    <p:extLst>
      <p:ext uri="{BB962C8B-B14F-4D97-AF65-F5344CB8AC3E}">
        <p14:creationId xmlns:p14="http://schemas.microsoft.com/office/powerpoint/2010/main" val="867252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Whichever work statement you use must be very clearly written so that people know exactly what your expectations are, whether:</a:t>
            </a:r>
          </a:p>
          <a:p>
            <a:pPr marL="171450"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SOO - an alternative to a government prepared Statement Of Work (SOW). A SOO provides the Government's overall objectives and the offeror's required support to achieve the contractual objectives. Requires the contractor to provide a PWS.</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SOW - detailed description of the specific services or tasks a contractor is required to perform under a contract.</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PWS (preferred) - a statement of work for performance-based acquisitions that describes the required results in clear, specific and objective terms with measurable outcomes without dictating the specific procedures to be employed.</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Pricing Methodologies:</a:t>
            </a:r>
          </a:p>
          <a:p>
            <a:pPr marL="171450" lvl="0"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Fixed-Price - the contractor agrees to deliver the product or service required at a price not in excess of the agreed-to maximum. Fixed-price contracts should be used when the contract risk is relatively low, or defined within acceptable limits, and the contractor and the Government can reasonably agree on a maximum price. </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Cost Reimbursement - the contractor agrees to provide its best effort to complete the required contract effort. Cost-reimbursement contracts provide for payment of allowable incurred costs, to the extent prescribed in the contract. These contracts include an estimate of total cost for the purpose of obligating funds and establishing a ceiling that the contractor cannot exceed (except at its own risk) without the approval of the contracting officer. </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Time and Materials/ Labor Hour - include fixed labor rates but only estimates of the hours required to complete the contract. They are generally considered to most resemble cost-reimbursement contracts because they:  1. Do not require the contractor to complete the required contract effort within an agreed-to maximum price; and  2.  Pay the contractor for actual hours worked. These are the east preferred methods.</a:t>
            </a:r>
          </a:p>
          <a:p>
            <a:pPr marL="628650" lvl="1"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14</a:t>
            </a:fld>
            <a:endParaRPr lang="en-US"/>
          </a:p>
        </p:txBody>
      </p:sp>
    </p:spTree>
    <p:extLst>
      <p:ext uri="{BB962C8B-B14F-4D97-AF65-F5344CB8AC3E}">
        <p14:creationId xmlns:p14="http://schemas.microsoft.com/office/powerpoint/2010/main" val="3973684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15</a:t>
            </a:fld>
            <a:endParaRPr lang="en-US"/>
          </a:p>
        </p:txBody>
      </p:sp>
    </p:spTree>
    <p:extLst>
      <p:ext uri="{BB962C8B-B14F-4D97-AF65-F5344CB8AC3E}">
        <p14:creationId xmlns:p14="http://schemas.microsoft.com/office/powerpoint/2010/main" val="1206334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0A71EFB5-1247-5A45-ADFC-64C97E676662}" type="slidenum">
              <a:rPr lang="en-US" smtClean="0"/>
              <a:t>16</a:t>
            </a:fld>
            <a:endParaRPr lang="en-US"/>
          </a:p>
        </p:txBody>
      </p:sp>
    </p:spTree>
    <p:extLst>
      <p:ext uri="{BB962C8B-B14F-4D97-AF65-F5344CB8AC3E}">
        <p14:creationId xmlns:p14="http://schemas.microsoft.com/office/powerpoint/2010/main" val="464996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 job analysis is the process used to collect information about the duties, responsibilities, necessary skills, outcomes, and work environment of a particular job. You need as much data as possible to put together a job description, which is the frequent outcome of the job analysis.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 work breakdown structure (WBS), is a deliverable-oriented decomposition of a project into smaller components. WBS may be used the to clearly define and organize the work for the project and to develop the project's schedule. The next slide depicts a tree structure view which is the most popular format for the WBS. It presents an easy to understand view into the WBS.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Review and remove unnecessary tasks from your list as soon possible to eliminate wasting time and resources on them.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17</a:t>
            </a:fld>
            <a:endParaRPr lang="en-US"/>
          </a:p>
        </p:txBody>
      </p:sp>
    </p:spTree>
    <p:extLst>
      <p:ext uri="{BB962C8B-B14F-4D97-AF65-F5344CB8AC3E}">
        <p14:creationId xmlns:p14="http://schemas.microsoft.com/office/powerpoint/2010/main" val="1878077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a tree diagram for cleaning services is shown. </a:t>
            </a:r>
          </a:p>
          <a:p>
            <a:endParaRPr lang="en-US" dirty="0"/>
          </a:p>
          <a:p>
            <a:r>
              <a:rPr lang="en-US" dirty="0"/>
              <a:t>At each level of breakdown, the parts must be mutually exclusive and collectively exhaustive of the next higher level. Furthermore, there must be no overlap among the parts at a particular level, and nothing must be left out. </a:t>
            </a:r>
          </a:p>
          <a:p>
            <a:endParaRPr lang="en-US" dirty="0"/>
          </a:p>
          <a:p>
            <a:pPr marL="171450" indent="-171450">
              <a:buFont typeface="Arial" panose="020B0604020202020204" pitchFamily="34" charset="0"/>
              <a:buChar char="•"/>
            </a:pPr>
            <a:r>
              <a:rPr lang="en-US" dirty="0"/>
              <a:t>Check the scope statement for completeness and accuracy.</a:t>
            </a:r>
          </a:p>
          <a:p>
            <a:pPr marL="171450" indent="-171450">
              <a:buFont typeface="Arial" panose="020B0604020202020204" pitchFamily="34" charset="0"/>
              <a:buChar char="•"/>
            </a:pPr>
            <a:r>
              <a:rPr lang="en-US" dirty="0"/>
              <a:t>Check that each activity is broken down into all tasks necessary for that activity to be completed.</a:t>
            </a:r>
          </a:p>
          <a:p>
            <a:pPr marL="171450" indent="-171450">
              <a:buFont typeface="Arial" panose="020B0604020202020204" pitchFamily="34" charset="0"/>
              <a:buChar char="•"/>
            </a:pPr>
            <a:r>
              <a:rPr lang="en-US" dirty="0"/>
              <a:t>Check that all tasks are identified and defined in “do what” terms not “how to” terms.</a:t>
            </a:r>
          </a:p>
          <a:p>
            <a:pPr marL="171450" indent="-171450">
              <a:buFont typeface="Arial" panose="020B0604020202020204" pitchFamily="34" charset="0"/>
              <a:buChar char="•"/>
            </a:pPr>
            <a:r>
              <a:rPr lang="en-US" dirty="0"/>
              <a:t>Check that completion criteria are defined for each task.</a:t>
            </a:r>
          </a:p>
          <a:p>
            <a:pPr marL="171450" indent="-171450">
              <a:buFont typeface="Arial" panose="020B0604020202020204" pitchFamily="34" charset="0"/>
              <a:buChar char="•"/>
            </a:pPr>
            <a:r>
              <a:rPr lang="en-US" dirty="0"/>
              <a:t>Check that the data requirements (reports, software, or other deliverables) have been identified and associated with tasks.</a:t>
            </a:r>
          </a:p>
          <a:p>
            <a:pPr marL="171450" indent="-171450">
              <a:buFont typeface="Arial" panose="020B0604020202020204" pitchFamily="34" charset="0"/>
              <a:buChar char="•"/>
            </a:pPr>
            <a:r>
              <a:rPr lang="en-US" dirty="0"/>
              <a:t>Check that all required government-furnished property has been identified.</a:t>
            </a:r>
          </a:p>
        </p:txBody>
      </p:sp>
      <p:sp>
        <p:nvSpPr>
          <p:cNvPr id="4" name="Slide Number Placeholder 3"/>
          <p:cNvSpPr>
            <a:spLocks noGrp="1"/>
          </p:cNvSpPr>
          <p:nvPr>
            <p:ph type="sldNum" sz="quarter" idx="10"/>
          </p:nvPr>
        </p:nvSpPr>
        <p:spPr/>
        <p:txBody>
          <a:bodyPr/>
          <a:lstStyle/>
          <a:p>
            <a:fld id="{0A71EFB5-1247-5A45-ADFC-64C97E676662}" type="slidenum">
              <a:rPr lang="en-US" smtClean="0"/>
              <a:t>18</a:t>
            </a:fld>
            <a:endParaRPr lang="en-US"/>
          </a:p>
        </p:txBody>
      </p:sp>
    </p:spTree>
    <p:extLst>
      <p:ext uri="{BB962C8B-B14F-4D97-AF65-F5344CB8AC3E}">
        <p14:creationId xmlns:p14="http://schemas.microsoft.com/office/powerpoint/2010/main" val="1186437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19</a:t>
            </a:fld>
            <a:endParaRPr lang="en-US"/>
          </a:p>
        </p:txBody>
      </p:sp>
    </p:spTree>
    <p:extLst>
      <p:ext uri="{BB962C8B-B14F-4D97-AF65-F5344CB8AC3E}">
        <p14:creationId xmlns:p14="http://schemas.microsoft.com/office/powerpoint/2010/main" val="1032440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a:t>
            </a:fld>
            <a:endParaRPr lang="en-US"/>
          </a:p>
        </p:txBody>
      </p:sp>
    </p:spTree>
    <p:extLst>
      <p:ext uri="{BB962C8B-B14F-4D97-AF65-F5344CB8AC3E}">
        <p14:creationId xmlns:p14="http://schemas.microsoft.com/office/powerpoint/2010/main" val="116371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Independent Government Contract Estimate (IGCE) is the Government’s estimate of costs that a contractor may incur in performing services and/or providing supplies to achieve the Government’s objectives. It serves as the basis for reserving funds during acquisition planning; it provides the basis for comparing costs or prices proposed by offerors; and it serves as an objective basis for determining price reasonableness of responses to a solicitation.</a:t>
            </a:r>
          </a:p>
        </p:txBody>
      </p:sp>
      <p:sp>
        <p:nvSpPr>
          <p:cNvPr id="4" name="Slide Number Placeholder 3"/>
          <p:cNvSpPr>
            <a:spLocks noGrp="1"/>
          </p:cNvSpPr>
          <p:nvPr>
            <p:ph type="sldNum" sz="quarter" idx="10"/>
          </p:nvPr>
        </p:nvSpPr>
        <p:spPr/>
        <p:txBody>
          <a:bodyPr/>
          <a:lstStyle/>
          <a:p>
            <a:fld id="{0A71EFB5-1247-5A45-ADFC-64C97E676662}" type="slidenum">
              <a:rPr lang="en-US" smtClean="0"/>
              <a:t>20</a:t>
            </a:fld>
            <a:endParaRPr lang="en-US"/>
          </a:p>
        </p:txBody>
      </p:sp>
    </p:spTree>
    <p:extLst>
      <p:ext uri="{BB962C8B-B14F-4D97-AF65-F5344CB8AC3E}">
        <p14:creationId xmlns:p14="http://schemas.microsoft.com/office/powerpoint/2010/main" val="966165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you can include the specific labor hours and skill mix appropriate for your requirement in lieu of grouping them into professional and support.</a:t>
            </a:r>
          </a:p>
          <a:p>
            <a:endParaRPr lang="en-US" dirty="0"/>
          </a:p>
          <a:p>
            <a:r>
              <a:rPr lang="en-US" dirty="0"/>
              <a:t>**This assumes that the estimates for Years 2 through 5 are based on the estimate for the base contract.  If this is not true, expand spreadsheet and prepare estimates for out years using the first part of the template.</a:t>
            </a:r>
          </a:p>
          <a:p>
            <a:endParaRPr lang="en-US" dirty="0"/>
          </a:p>
          <a:p>
            <a:pPr marL="40005" marR="0">
              <a:lnSpc>
                <a:spcPts val="1380"/>
              </a:lnSpc>
              <a:spcBef>
                <a:spcPts val="0"/>
              </a:spcBef>
              <a:spcAft>
                <a:spcPts val="0"/>
              </a:spcAft>
            </a:pPr>
            <a:r>
              <a:rPr lang="en-US" sz="1200" kern="100" spc="-2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Common</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quantitative</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measures</a:t>
            </a:r>
            <a:r>
              <a:rPr lang="en-US" sz="1200" kern="100" spc="3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that</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can</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be</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used</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to</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project</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costs</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are:</a:t>
            </a:r>
            <a:endParaRPr lang="en-US" sz="1050" kern="100" dirty="0">
              <a:effectLst/>
              <a:latin typeface="Calibri" panose="020F0502020204030204" pitchFamily="34" charset="0"/>
              <a:ea typeface="SimSun" panose="02010600030101010101" pitchFamily="2" charset="-122"/>
              <a:cs typeface="Times New Roman" panose="02020603050405020304" pitchFamily="18" charset="0"/>
            </a:endParaRPr>
          </a:p>
          <a:p>
            <a:pPr marL="40005" marR="0">
              <a:lnSpc>
                <a:spcPts val="1200"/>
              </a:lnSpc>
              <a:spcBef>
                <a:spcPts val="0"/>
              </a:spcBef>
              <a:spcAft>
                <a:spcPts val="0"/>
              </a:spcAft>
            </a:pPr>
            <a:r>
              <a:rPr lang="en-US" sz="1050" kern="100" dirty="0">
                <a:effectLst/>
                <a:latin typeface="Calibri" panose="020F0502020204030204" pitchFamily="34" charset="0"/>
                <a:ea typeface="SimSun" panose="02010600030101010101" pitchFamily="2" charset="-122"/>
                <a:cs typeface="Times New Roman" panose="02020603050405020304" pitchFamily="18" charset="0"/>
              </a:rPr>
              <a:t> </a:t>
            </a:r>
          </a:p>
          <a:p>
            <a:pPr marL="1183005" marR="0" lvl="2" indent="-228600">
              <a:lnSpc>
                <a:spcPts val="1960"/>
              </a:lnSpc>
              <a:spcBef>
                <a:spcPts val="0"/>
              </a:spcBef>
              <a:spcAft>
                <a:spcPts val="0"/>
              </a:spcAft>
              <a:buFont typeface="+mj-lt"/>
              <a:buAutoNum type="arabicPeriod"/>
              <a:tabLst>
                <a:tab pos="954405" algn="l"/>
              </a:tabLst>
            </a:pP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Direct</a:t>
            </a:r>
            <a:r>
              <a:rPr lang="en-US" sz="1200" kern="100" spc="3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Labor</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Charge</a:t>
            </a:r>
            <a:r>
              <a:rPr lang="en-US" sz="1200" kern="100" spc="2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for</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tasks</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to</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be</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performed.</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This</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includes</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labor</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rates</a:t>
            </a:r>
            <a:endParaRPr lang="en-US" sz="1050" kern="100" dirty="0">
              <a:effectLst/>
              <a:latin typeface="Calibri" panose="020F0502020204030204" pitchFamily="34" charset="0"/>
              <a:ea typeface="SimSun" panose="02010600030101010101" pitchFamily="2" charset="-122"/>
              <a:cs typeface="Times New Roman" panose="02020603050405020304" pitchFamily="18" charset="0"/>
            </a:endParaRPr>
          </a:p>
          <a:p>
            <a:pPr marL="954405" marR="0" lvl="2" indent="0">
              <a:lnSpc>
                <a:spcPts val="1380"/>
              </a:lnSpc>
              <a:spcBef>
                <a:spcPts val="0"/>
              </a:spcBef>
              <a:spcAft>
                <a:spcPts val="0"/>
              </a:spcAft>
              <a:buFont typeface="+mj-lt"/>
              <a:buNone/>
            </a:pP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(wages/salaries),</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fringe</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benefits</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for</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labor</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(i.e.,</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vacation,</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sick</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leave,</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pension</a:t>
            </a:r>
            <a:r>
              <a:rPr lang="en-US" sz="1200" kern="100" spc="3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etc.),</a:t>
            </a:r>
            <a:endParaRPr lang="en-US" sz="1050" kern="100" dirty="0">
              <a:effectLst/>
              <a:latin typeface="Calibri" panose="020F0502020204030204" pitchFamily="34" charset="0"/>
              <a:ea typeface="SimSun" panose="02010600030101010101" pitchFamily="2" charset="-122"/>
              <a:cs typeface="Times New Roman" panose="02020603050405020304" pitchFamily="18" charset="0"/>
            </a:endParaRPr>
          </a:p>
          <a:p>
            <a:pPr marL="954405" marR="0" lvl="2" indent="0">
              <a:lnSpc>
                <a:spcPts val="1380"/>
              </a:lnSpc>
              <a:spcBef>
                <a:spcPts val="0"/>
              </a:spcBef>
              <a:spcAft>
                <a:spcPts val="0"/>
              </a:spcAft>
              <a:buFont typeface="+mj-lt"/>
              <a:buNone/>
            </a:pP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labor</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hours</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(level</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of</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effort</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to</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perform</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the</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work</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for</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2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each</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labor</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category)</a:t>
            </a:r>
            <a:r>
              <a:rPr lang="en-US" sz="1050" kern="100" dirty="0">
                <a:effectLst/>
                <a:latin typeface="Calibri" panose="020F0502020204030204" pitchFamily="34" charset="0"/>
                <a:ea typeface="SimSun" panose="02010600030101010101" pitchFamily="2" charset="-122"/>
                <a:cs typeface="Times New Roman" panose="02020603050405020304" pitchFamily="18" charset="0"/>
              </a:rPr>
              <a:t> </a:t>
            </a:r>
          </a:p>
          <a:p>
            <a:pPr marL="954405" marR="0" lvl="2" indent="0">
              <a:lnSpc>
                <a:spcPts val="1200"/>
              </a:lnSpc>
              <a:spcBef>
                <a:spcPts val="0"/>
              </a:spcBef>
              <a:spcAft>
                <a:spcPts val="0"/>
              </a:spcAft>
              <a:buFont typeface="+mj-lt"/>
              <a:buNone/>
            </a:pPr>
            <a:r>
              <a:rPr lang="en-US" sz="1050" kern="100" dirty="0">
                <a:effectLst/>
                <a:latin typeface="Calibri" panose="020F0502020204030204" pitchFamily="34" charset="0"/>
                <a:ea typeface="SimSun" panose="02010600030101010101" pitchFamily="2" charset="-122"/>
                <a:cs typeface="Times New Roman" panose="02020603050405020304" pitchFamily="18" charset="0"/>
              </a:rPr>
              <a:t> </a:t>
            </a:r>
          </a:p>
          <a:p>
            <a:pPr marL="1183005" marR="0" lvl="2" indent="-228600">
              <a:lnSpc>
                <a:spcPts val="1955"/>
              </a:lnSpc>
              <a:spcBef>
                <a:spcPts val="0"/>
              </a:spcBef>
              <a:spcAft>
                <a:spcPts val="0"/>
              </a:spcAft>
              <a:buFont typeface="+mj-lt"/>
              <a:buAutoNum type="arabicPeriod" startAt="2"/>
              <a:tabLst>
                <a:tab pos="954405" algn="l"/>
              </a:tabLst>
            </a:pP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Escalation</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or</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“Economics”</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to</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take</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into</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consideration</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the</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place</a:t>
            </a:r>
            <a:r>
              <a:rPr lang="en-US" sz="120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of</a:t>
            </a:r>
            <a:r>
              <a:rPr lang="en-US" sz="120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20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performance</a:t>
            </a:r>
          </a:p>
          <a:p>
            <a:pPr marL="954405" marR="0" lvl="2" indent="0">
              <a:lnSpc>
                <a:spcPts val="1955"/>
              </a:lnSpc>
              <a:spcBef>
                <a:spcPts val="0"/>
              </a:spcBef>
              <a:spcAft>
                <a:spcPts val="0"/>
              </a:spcAft>
              <a:buFont typeface="+mj-lt"/>
              <a:buNone/>
              <a:tabLst>
                <a:tab pos="954405" algn="l"/>
              </a:tabLst>
            </a:pPr>
            <a:endParaRPr lang="en-US" sz="1050" kern="100" dirty="0">
              <a:effectLst/>
              <a:latin typeface="Calibri" panose="020F0502020204030204" pitchFamily="34" charset="0"/>
              <a:ea typeface="SimSun" panose="02010600030101010101" pitchFamily="2" charset="-122"/>
              <a:cs typeface="Times New Roman" panose="02020603050405020304" pitchFamily="18" charset="0"/>
            </a:endParaRPr>
          </a:p>
          <a:p>
            <a:pPr marL="1182370" marR="0" lvl="2" indent="-228600">
              <a:lnSpc>
                <a:spcPts val="1430"/>
              </a:lnSpc>
              <a:spcBef>
                <a:spcPts val="0"/>
              </a:spcBef>
              <a:spcAft>
                <a:spcPts val="0"/>
              </a:spcAft>
              <a:buFont typeface="+mj-lt"/>
              <a:buAutoNum type="arabicPeriod" startAt="3"/>
              <a:tabLst>
                <a:tab pos="953770" algn="l"/>
              </a:tabLst>
            </a:pP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Other</a:t>
            </a:r>
            <a:r>
              <a:rPr lang="en-US" sz="1050" kern="100" spc="9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Direct</a:t>
            </a:r>
            <a:r>
              <a:rPr lang="en-US" sz="1050" kern="100" spc="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Costs.</a:t>
            </a:r>
            <a:r>
              <a:rPr lang="en-US" sz="1050" kern="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This</a:t>
            </a:r>
            <a:r>
              <a:rPr lang="en-US" sz="1050" kern="100" spc="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includes</a:t>
            </a:r>
            <a:r>
              <a:rPr lang="en-US" sz="1050" kern="100" spc="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travel</a:t>
            </a:r>
            <a:r>
              <a:rPr lang="en-US" sz="1050" kern="100" spc="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(airfare,</a:t>
            </a:r>
            <a:r>
              <a:rPr lang="en-US" sz="1050" kern="100" spc="1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per</a:t>
            </a:r>
            <a:r>
              <a:rPr lang="en-US" sz="1050" kern="100" spc="9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diem,</a:t>
            </a:r>
            <a:r>
              <a:rPr lang="en-US" sz="1050" kern="100" spc="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visas,</a:t>
            </a:r>
            <a:r>
              <a:rPr lang="en-US" sz="1050" kern="100" spc="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passport,</a:t>
            </a:r>
            <a:r>
              <a:rPr lang="en-US" sz="1050" kern="100" spc="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etc.),</a:t>
            </a:r>
            <a:endParaRPr lang="en-US" sz="900" kern="100" dirty="0">
              <a:effectLst/>
              <a:latin typeface="Calibri" panose="020F0502020204030204" pitchFamily="34" charset="0"/>
              <a:ea typeface="SimSun" panose="02010600030101010101" pitchFamily="2" charset="-122"/>
              <a:cs typeface="Times New Roman" panose="02020603050405020304" pitchFamily="18" charset="0"/>
            </a:endParaRPr>
          </a:p>
          <a:p>
            <a:pPr marL="953770" marR="0" lvl="2" indent="0">
              <a:lnSpc>
                <a:spcPts val="1380"/>
              </a:lnSpc>
              <a:spcBef>
                <a:spcPts val="0"/>
              </a:spcBef>
              <a:spcAft>
                <a:spcPts val="0"/>
              </a:spcAft>
              <a:buFont typeface="+mj-lt"/>
              <a:buNone/>
            </a:pP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tools/equipment,</a:t>
            </a:r>
            <a:r>
              <a:rPr lang="en-US" sz="1050" kern="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vehicles,</a:t>
            </a:r>
            <a:r>
              <a:rPr lang="en-US" sz="1050" kern="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subcontractors,</a:t>
            </a:r>
            <a:r>
              <a:rPr lang="en-US" sz="1050" kern="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supplies</a:t>
            </a:r>
            <a:r>
              <a:rPr lang="en-US" sz="1050" kern="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or</a:t>
            </a:r>
            <a:r>
              <a:rPr lang="en-US" sz="1050" kern="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commodities,</a:t>
            </a:r>
            <a:r>
              <a:rPr lang="en-US" sz="1050" kern="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overseas</a:t>
            </a:r>
            <a:endParaRPr lang="en-US" sz="900" kern="100" dirty="0">
              <a:effectLst/>
              <a:latin typeface="Calibri" panose="020F0502020204030204" pitchFamily="34" charset="0"/>
              <a:ea typeface="SimSun" panose="02010600030101010101" pitchFamily="2" charset="-122"/>
              <a:cs typeface="Times New Roman" panose="02020603050405020304" pitchFamily="18" charset="0"/>
            </a:endParaRPr>
          </a:p>
          <a:p>
            <a:pPr marL="953770" marR="0" lvl="2" indent="0">
              <a:lnSpc>
                <a:spcPts val="1380"/>
              </a:lnSpc>
              <a:spcBef>
                <a:spcPts val="0"/>
              </a:spcBef>
              <a:spcAft>
                <a:spcPts val="0"/>
              </a:spcAft>
              <a:buFont typeface="+mj-lt"/>
              <a:buNone/>
            </a:pP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offices</a:t>
            </a:r>
            <a:r>
              <a:rPr lang="en-US" sz="105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expenses</a:t>
            </a:r>
            <a:r>
              <a:rPr lang="en-US" sz="105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(equipment,</a:t>
            </a:r>
            <a:r>
              <a:rPr lang="en-US" sz="105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utilities,</a:t>
            </a:r>
            <a:r>
              <a:rPr lang="en-US" sz="105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rent,</a:t>
            </a:r>
            <a:r>
              <a:rPr lang="en-US" sz="105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etc.)</a:t>
            </a:r>
            <a:r>
              <a:rPr lang="en-US" sz="900" kern="100" dirty="0">
                <a:effectLst/>
                <a:latin typeface="Calibri" panose="020F0502020204030204" pitchFamily="34" charset="0"/>
                <a:ea typeface="SimSun" panose="02010600030101010101" pitchFamily="2" charset="-122"/>
                <a:cs typeface="Times New Roman" panose="02020603050405020304" pitchFamily="18" charset="0"/>
              </a:rPr>
              <a:t> </a:t>
            </a:r>
          </a:p>
          <a:p>
            <a:pPr marL="953770" marR="0" lvl="2" indent="0">
              <a:lnSpc>
                <a:spcPts val="1200"/>
              </a:lnSpc>
              <a:spcBef>
                <a:spcPts val="0"/>
              </a:spcBef>
              <a:spcAft>
                <a:spcPts val="0"/>
              </a:spcAft>
              <a:buFont typeface="+mj-lt"/>
              <a:buNone/>
            </a:pPr>
            <a:r>
              <a:rPr lang="en-US" sz="900" kern="100" dirty="0">
                <a:effectLst/>
                <a:latin typeface="Calibri" panose="020F0502020204030204" pitchFamily="34" charset="0"/>
                <a:ea typeface="SimSun" panose="02010600030101010101" pitchFamily="2" charset="-122"/>
                <a:cs typeface="Times New Roman" panose="02020603050405020304" pitchFamily="18" charset="0"/>
              </a:rPr>
              <a:t> </a:t>
            </a:r>
          </a:p>
          <a:p>
            <a:pPr marL="1182370" marR="0" lvl="2" indent="-228600">
              <a:lnSpc>
                <a:spcPts val="1165"/>
              </a:lnSpc>
              <a:spcBef>
                <a:spcPts val="0"/>
              </a:spcBef>
              <a:spcAft>
                <a:spcPts val="0"/>
              </a:spcAft>
              <a:buFont typeface="+mj-lt"/>
              <a:buAutoNum type="arabicPeriod" startAt="4"/>
              <a:tabLst>
                <a:tab pos="953770" algn="l"/>
              </a:tabLst>
            </a:pPr>
            <a:r>
              <a:rPr lang="en-US" sz="900" kern="10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G</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eneral</a:t>
            </a:r>
            <a:r>
              <a:rPr lang="en-US" sz="105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and</a:t>
            </a:r>
            <a:r>
              <a:rPr lang="en-US" sz="105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Administrative</a:t>
            </a:r>
            <a:r>
              <a:rPr lang="en-US" sz="1050" kern="100" spc="10"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Expenses</a:t>
            </a:r>
            <a:r>
              <a:rPr lang="en-US" sz="1050" kern="100" spc="15" dirty="0">
                <a:solidFill>
                  <a:srgbClr val="000000"/>
                </a:solidFill>
                <a:effectLst/>
                <a:latin typeface="Calibri" panose="020F0502020204030204" pitchFamily="34" charset="0"/>
                <a:ea typeface="SimSun" panose="02010600030101010101" pitchFamily="2" charset="-122"/>
                <a:cs typeface="Calibri" panose="020F0502020204030204" pitchFamily="34" charset="0"/>
              </a:rPr>
              <a:t> </a:t>
            </a:r>
            <a:r>
              <a:rPr lang="en-US" sz="1050" kern="100" spc="-2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(G&amp;A)</a:t>
            </a:r>
            <a:r>
              <a:rPr lang="en-US" sz="900" kern="100" dirty="0">
                <a:effectLst/>
                <a:latin typeface="Calibri" panose="020F0502020204030204" pitchFamily="34" charset="0"/>
                <a:ea typeface="SimSun" panose="02010600030101010101" pitchFamily="2" charset="-122"/>
                <a:cs typeface="Times New Roman" panose="02020603050405020304" pitchFamily="18" charset="0"/>
              </a:rPr>
              <a:t> </a:t>
            </a:r>
          </a:p>
          <a:p>
            <a:pPr marL="953770" marR="0" lvl="2" indent="0">
              <a:lnSpc>
                <a:spcPts val="1200"/>
              </a:lnSpc>
              <a:spcBef>
                <a:spcPts val="0"/>
              </a:spcBef>
              <a:spcAft>
                <a:spcPts val="0"/>
              </a:spcAft>
              <a:buFont typeface="+mj-lt"/>
              <a:buNone/>
            </a:pPr>
            <a:r>
              <a:rPr lang="en-US" sz="900" kern="100" dirty="0">
                <a:effectLst/>
                <a:latin typeface="Calibri" panose="020F0502020204030204" pitchFamily="34" charset="0"/>
                <a:ea typeface="SimSun" panose="02010600030101010101" pitchFamily="2" charset="-122"/>
                <a:cs typeface="Times New Roman" panose="02020603050405020304" pitchFamily="18" charset="0"/>
              </a:rPr>
              <a:t> </a:t>
            </a:r>
          </a:p>
          <a:p>
            <a:pPr marL="1182370" marR="0" lvl="2" indent="-228600">
              <a:lnSpc>
                <a:spcPts val="1150"/>
              </a:lnSpc>
              <a:spcBef>
                <a:spcPts val="0"/>
              </a:spcBef>
              <a:spcAft>
                <a:spcPts val="0"/>
              </a:spcAft>
              <a:buFont typeface="+mj-lt"/>
              <a:buAutoNum type="arabicPeriod" startAt="5"/>
              <a:tabLst>
                <a:tab pos="953770" algn="l"/>
              </a:tabLst>
            </a:pPr>
            <a:r>
              <a:rPr lang="en-US" sz="1050" kern="100" spc="-15"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Profit/Fee</a:t>
            </a:r>
            <a:endParaRPr lang="en-US" sz="900" kern="100" dirty="0">
              <a:effectLst/>
              <a:latin typeface="Calibri" panose="020F0502020204030204" pitchFamily="34" charset="0"/>
              <a:ea typeface="SimSun" panose="02010600030101010101" pitchFamily="2" charset="-122"/>
              <a:cs typeface="Times New Roman" panose="02020603050405020304" pitchFamily="18" charset="0"/>
            </a:endParaRPr>
          </a:p>
          <a:p>
            <a:pPr marL="40005" marR="0" indent="457200">
              <a:lnSpc>
                <a:spcPts val="1200"/>
              </a:lnSpc>
              <a:spcBef>
                <a:spcPts val="0"/>
              </a:spcBef>
              <a:spcAft>
                <a:spcPts val="0"/>
              </a:spcAft>
            </a:pPr>
            <a:br>
              <a:rPr lang="en-US" sz="1050" dirty="0">
                <a:effectLst/>
                <a:latin typeface="Calibri" panose="020F0502020204030204" pitchFamily="34" charset="0"/>
                <a:ea typeface="SimSun" panose="02010600030101010101" pitchFamily="2" charset="-122"/>
                <a:cs typeface="Times New Roman" panose="02020603050405020304" pitchFamily="18" charset="0"/>
              </a:rPr>
            </a:br>
            <a:r>
              <a:rPr lang="en-US" sz="1050" kern="100" dirty="0">
                <a:effectLst/>
                <a:latin typeface="Calibri" panose="020F0502020204030204" pitchFamily="34" charset="0"/>
                <a:ea typeface="SimSun" panose="02010600030101010101" pitchFamily="2" charset="-122"/>
                <a:cs typeface="Times New Roman" panose="02020603050405020304" pitchFamily="18" charset="0"/>
              </a:rPr>
              <a:t>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21</a:t>
            </a:fld>
            <a:endParaRPr lang="en-US"/>
          </a:p>
        </p:txBody>
      </p:sp>
    </p:spTree>
    <p:extLst>
      <p:ext uri="{BB962C8B-B14F-4D97-AF65-F5344CB8AC3E}">
        <p14:creationId xmlns:p14="http://schemas.microsoft.com/office/powerpoint/2010/main" val="482911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22</a:t>
            </a:fld>
            <a:endParaRPr lang="en-US"/>
          </a:p>
        </p:txBody>
      </p:sp>
    </p:spTree>
    <p:extLst>
      <p:ext uri="{BB962C8B-B14F-4D97-AF65-F5344CB8AC3E}">
        <p14:creationId xmlns:p14="http://schemas.microsoft.com/office/powerpoint/2010/main" val="1678614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23</a:t>
            </a:fld>
            <a:endParaRPr lang="en-US"/>
          </a:p>
        </p:txBody>
      </p:sp>
    </p:spTree>
    <p:extLst>
      <p:ext uri="{BB962C8B-B14F-4D97-AF65-F5344CB8AC3E}">
        <p14:creationId xmlns:p14="http://schemas.microsoft.com/office/powerpoint/2010/main" val="11401938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 desired outcomes, performance objectives, performance standards, and AQLs, that have been developed through the previously explained analyses are now documented in a </a:t>
            </a:r>
            <a:r>
              <a:rPr lang="en-US" b="1" dirty="0"/>
              <a:t>Performance Requirements Summary (PRS)</a:t>
            </a:r>
            <a:r>
              <a:rPr lang="en-US" dirty="0"/>
              <a:t>.  The PRS will be the baseline for the performance work statement. </a:t>
            </a:r>
          </a:p>
          <a:p>
            <a:endParaRPr lang="en-US" dirty="0"/>
          </a:p>
          <a:p>
            <a:r>
              <a:rPr lang="en-US" dirty="0"/>
              <a:t>PRSs should be brief and should capture the salient elements of the requirement. In the actual performance work statement (PWS), the acquisition team will elaborate on and describe the requirement in greater detail. The ultimate goal is to describe the requirement in a way that allows an offeror to understand fully what will be necessary to accomplish it.</a:t>
            </a:r>
          </a:p>
          <a:p>
            <a:endParaRPr lang="en-US" dirty="0"/>
          </a:p>
          <a:p>
            <a:r>
              <a:rPr lang="en-US" dirty="0"/>
              <a:t>The use of performance specifications and performance incentives are strongly interrelated. Performance incentives are practicable </a:t>
            </a:r>
            <a:r>
              <a:rPr lang="en-US" u="sng" dirty="0"/>
              <a:t>only if there are opportunities</a:t>
            </a:r>
            <a:r>
              <a:rPr lang="en-US" dirty="0"/>
              <a:t> for tradeoffs to be made during the contract.  Therefore, the performance incentive column of the PRS may not always be appropriate.</a:t>
            </a:r>
          </a:p>
        </p:txBody>
      </p:sp>
      <p:sp>
        <p:nvSpPr>
          <p:cNvPr id="4" name="Slide Number Placeholder 3"/>
          <p:cNvSpPr>
            <a:spLocks noGrp="1"/>
          </p:cNvSpPr>
          <p:nvPr>
            <p:ph type="sldNum" sz="quarter" idx="10"/>
          </p:nvPr>
        </p:nvSpPr>
        <p:spPr/>
        <p:txBody>
          <a:bodyPr/>
          <a:lstStyle/>
          <a:p>
            <a:fld id="{0A71EFB5-1247-5A45-ADFC-64C97E676662}" type="slidenum">
              <a:rPr lang="en-US" smtClean="0"/>
              <a:t>24</a:t>
            </a:fld>
            <a:endParaRPr lang="en-US"/>
          </a:p>
        </p:txBody>
      </p:sp>
    </p:spTree>
    <p:extLst>
      <p:ext uri="{BB962C8B-B14F-4D97-AF65-F5344CB8AC3E}">
        <p14:creationId xmlns:p14="http://schemas.microsoft.com/office/powerpoint/2010/main" val="19710331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CAM 1307.1 Sec. 1.6.1  Delivery/Task Orders </a:t>
            </a:r>
          </a:p>
          <a:p>
            <a:r>
              <a:rPr lang="en-US" dirty="0"/>
              <a:t>Market research is required prior to awarding a task/delivery order under an Indefinite Delivery, Indefinite Quantity (IDIQ) contract (including GWACs, MACs, and agency-issued) for noncommercial items in excess of the Simplified Acquisition Threshold.  The Contracting Officer may use the market research conducted within 18 months before the award of any task/delivery order to meet this requirement if the information is still current, accurate, and relevant; if older than 18 months, new market research must be conducted.</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25</a:t>
            </a:fld>
            <a:endParaRPr lang="en-US"/>
          </a:p>
        </p:txBody>
      </p:sp>
    </p:spTree>
    <p:extLst>
      <p:ext uri="{BB962C8B-B14F-4D97-AF65-F5344CB8AC3E}">
        <p14:creationId xmlns:p14="http://schemas.microsoft.com/office/powerpoint/2010/main" val="714982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26</a:t>
            </a:fld>
            <a:endParaRPr lang="en-US"/>
          </a:p>
        </p:txBody>
      </p:sp>
    </p:spTree>
    <p:extLst>
      <p:ext uri="{BB962C8B-B14F-4D97-AF65-F5344CB8AC3E}">
        <p14:creationId xmlns:p14="http://schemas.microsoft.com/office/powerpoint/2010/main" val="13136976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27</a:t>
            </a:fld>
            <a:endParaRPr lang="en-US"/>
          </a:p>
        </p:txBody>
      </p:sp>
    </p:spTree>
    <p:extLst>
      <p:ext uri="{BB962C8B-B14F-4D97-AF65-F5344CB8AC3E}">
        <p14:creationId xmlns:p14="http://schemas.microsoft.com/office/powerpoint/2010/main" val="2057743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28</a:t>
            </a:fld>
            <a:endParaRPr lang="en-US"/>
          </a:p>
        </p:txBody>
      </p:sp>
    </p:spTree>
    <p:extLst>
      <p:ext uri="{BB962C8B-B14F-4D97-AF65-F5344CB8AC3E}">
        <p14:creationId xmlns:p14="http://schemas.microsoft.com/office/powerpoint/2010/main" val="19203382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30</a:t>
            </a:fld>
            <a:endParaRPr lang="en-US"/>
          </a:p>
        </p:txBody>
      </p:sp>
    </p:spTree>
    <p:extLst>
      <p:ext uri="{BB962C8B-B14F-4D97-AF65-F5344CB8AC3E}">
        <p14:creationId xmlns:p14="http://schemas.microsoft.com/office/powerpoint/2010/main" val="666131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The </a:t>
            </a:r>
            <a:r>
              <a:rPr lang="en-US" sz="1200" b="0" i="0" u="none" strike="noStrike" kern="1200" dirty="0" err="1">
                <a:solidFill>
                  <a:schemeClr val="tx1"/>
                </a:solidFill>
                <a:effectLst/>
                <a:latin typeface="+mn-lt"/>
                <a:ea typeface="+mn-ea"/>
                <a:cs typeface="+mn-cs"/>
              </a:rPr>
              <a:t>ProTech</a:t>
            </a:r>
            <a:r>
              <a:rPr lang="en-US" sz="1200" b="0" i="0" u="none" strike="noStrike" kern="1200" dirty="0">
                <a:solidFill>
                  <a:schemeClr val="tx1"/>
                </a:solidFill>
                <a:effectLst/>
                <a:latin typeface="+mn-lt"/>
                <a:ea typeface="+mn-ea"/>
                <a:cs typeface="+mn-cs"/>
              </a:rPr>
              <a:t> multiple-award IDIQ contracts provide for a five-year ordering period (two-year base period plus three one-year option periods).  Contracting vehicles supporting the Enterprise Operations Domain will have their own specific periods of performance. The performance period of each TO will be specified in the TO and, inclusive of the period of performance of any TO option(s), may extend up to 60 months beyond the end of the final contract ordering period for the specific Domain contract under which the TO was awarded.  Note that individual TOs must comply with any approval requirements associated with contract periods such as those required for Time and Materials (T&amp;M) type orders greater than 3 years and service contracts greater than 5 years.</a:t>
            </a:r>
            <a:endParaRPr lang="en-US" b="0" dirty="0">
              <a:effectLst/>
            </a:endParaRPr>
          </a:p>
          <a:p>
            <a:pPr rtl="0"/>
            <a:br>
              <a:rPr lang="en-US" b="0" dirty="0">
                <a:effectLst/>
              </a:rPr>
            </a:br>
            <a:r>
              <a:rPr lang="en-US" sz="1200" b="0" i="0" u="none" strike="noStrike" kern="1200" dirty="0">
                <a:solidFill>
                  <a:schemeClr val="tx1"/>
                </a:solidFill>
                <a:effectLst/>
                <a:latin typeface="+mn-lt"/>
                <a:ea typeface="+mn-ea"/>
                <a:cs typeface="+mn-cs"/>
              </a:rPr>
              <a:t>The contracts are not Government-Wide Acquisition Contracts (GWACs) and cannot be used by other Federal agencies.  Orders may be placed by any NOAA or DOC warranted Contracting Officer (CO), subject to the ordering limitations of their individual warrants. </a:t>
            </a:r>
            <a:endParaRPr lang="en-US" b="0" dirty="0">
              <a:effectLst/>
            </a:endParaRPr>
          </a:p>
        </p:txBody>
      </p:sp>
      <p:sp>
        <p:nvSpPr>
          <p:cNvPr id="4" name="Slide Number Placeholder 3"/>
          <p:cNvSpPr>
            <a:spLocks noGrp="1"/>
          </p:cNvSpPr>
          <p:nvPr>
            <p:ph type="sldNum" sz="quarter" idx="10"/>
          </p:nvPr>
        </p:nvSpPr>
        <p:spPr/>
        <p:txBody>
          <a:bodyPr/>
          <a:lstStyle/>
          <a:p>
            <a:fld id="{0A71EFB5-1247-5A45-ADFC-64C97E676662}" type="slidenum">
              <a:rPr lang="en-US" smtClean="0"/>
              <a:t>3</a:t>
            </a:fld>
            <a:endParaRPr lang="en-US"/>
          </a:p>
        </p:txBody>
      </p:sp>
    </p:spTree>
    <p:extLst>
      <p:ext uri="{BB962C8B-B14F-4D97-AF65-F5344CB8AC3E}">
        <p14:creationId xmlns:p14="http://schemas.microsoft.com/office/powerpoint/2010/main" val="2312183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31</a:t>
            </a:fld>
            <a:endParaRPr lang="en-US"/>
          </a:p>
        </p:txBody>
      </p:sp>
    </p:spTree>
    <p:extLst>
      <p:ext uri="{BB962C8B-B14F-4D97-AF65-F5344CB8AC3E}">
        <p14:creationId xmlns:p14="http://schemas.microsoft.com/office/powerpoint/2010/main" val="20428479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32</a:t>
            </a:fld>
            <a:endParaRPr lang="en-US"/>
          </a:p>
        </p:txBody>
      </p:sp>
    </p:spTree>
    <p:extLst>
      <p:ext uri="{BB962C8B-B14F-4D97-AF65-F5344CB8AC3E}">
        <p14:creationId xmlns:p14="http://schemas.microsoft.com/office/powerpoint/2010/main" val="1089740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The portfolio of </a:t>
            </a:r>
            <a:r>
              <a:rPr lang="en-US" sz="1200" b="0" i="0" u="none" strike="noStrike" kern="1200" dirty="0" err="1">
                <a:solidFill>
                  <a:schemeClr val="tx1"/>
                </a:solidFill>
                <a:effectLst/>
                <a:latin typeface="+mn-lt"/>
                <a:ea typeface="+mn-ea"/>
                <a:cs typeface="+mn-cs"/>
              </a:rPr>
              <a:t>ProTech</a:t>
            </a:r>
            <a:r>
              <a:rPr lang="en-US" sz="1200" b="0" i="0" u="none" strike="noStrike" kern="1200" dirty="0">
                <a:solidFill>
                  <a:schemeClr val="tx1"/>
                </a:solidFill>
                <a:effectLst/>
                <a:latin typeface="+mn-lt"/>
                <a:ea typeface="+mn-ea"/>
                <a:cs typeface="+mn-cs"/>
              </a:rPr>
              <a:t> contracts provide a full range of professional, scientific, and technical expertise to meet the mission needs of NOAA.  </a:t>
            </a:r>
          </a:p>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Review contracts for a more complete understanding of the scope.  </a:t>
            </a:r>
          </a:p>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As identified in individual task orders, contract holders shall furnish the necessary personnel, materials, equipment, facilities, travel, and other services to provide the specific capabilities and deliver a solution for a particular requirement.  </a:t>
            </a:r>
          </a:p>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The </a:t>
            </a:r>
            <a:r>
              <a:rPr lang="en-US" sz="1200" b="0" i="0" u="none" strike="noStrike" kern="1200" dirty="0" err="1">
                <a:solidFill>
                  <a:schemeClr val="tx1"/>
                </a:solidFill>
                <a:effectLst/>
                <a:latin typeface="+mn-lt"/>
                <a:ea typeface="+mn-ea"/>
                <a:cs typeface="+mn-cs"/>
              </a:rPr>
              <a:t>ProTech</a:t>
            </a:r>
            <a:r>
              <a:rPr lang="en-US" sz="1200" b="0" i="0" u="none" strike="noStrike" kern="1200" dirty="0">
                <a:solidFill>
                  <a:schemeClr val="tx1"/>
                </a:solidFill>
                <a:effectLst/>
                <a:latin typeface="+mn-lt"/>
                <a:ea typeface="+mn-ea"/>
                <a:cs typeface="+mn-cs"/>
              </a:rPr>
              <a:t> contracts have been awarded by Domain. Task Orders can only be competed among and awarded to contractor holders within the specific Domain they have been awarded a contract.  </a:t>
            </a:r>
          </a:p>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All </a:t>
            </a:r>
            <a:r>
              <a:rPr lang="en-US" sz="1200" b="0" i="0" u="none" strike="noStrike" kern="1200" dirty="0" err="1">
                <a:solidFill>
                  <a:schemeClr val="tx1"/>
                </a:solidFill>
                <a:effectLst/>
                <a:latin typeface="+mn-lt"/>
                <a:ea typeface="+mn-ea"/>
                <a:cs typeface="+mn-cs"/>
              </a:rPr>
              <a:t>ProTech</a:t>
            </a:r>
            <a:r>
              <a:rPr lang="en-US" sz="1200" b="0" i="0" u="none" strike="noStrike" kern="1200" dirty="0">
                <a:solidFill>
                  <a:schemeClr val="tx1"/>
                </a:solidFill>
                <a:effectLst/>
                <a:latin typeface="+mn-lt"/>
                <a:ea typeface="+mn-ea"/>
                <a:cs typeface="+mn-cs"/>
              </a:rPr>
              <a:t> task orders must be within scope of the contracts.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4</a:t>
            </a:fld>
            <a:endParaRPr lang="en-US"/>
          </a:p>
        </p:txBody>
      </p:sp>
    </p:spTree>
    <p:extLst>
      <p:ext uri="{BB962C8B-B14F-4D97-AF65-F5344CB8AC3E}">
        <p14:creationId xmlns:p14="http://schemas.microsoft.com/office/powerpoint/2010/main" val="1572283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dirty="0" err="1"/>
              <a:t>ProTech</a:t>
            </a:r>
            <a:r>
              <a:rPr lang="en-US" dirty="0"/>
              <a:t> PMO will assist in the development of the requirements, IGCE, and other documents as needed.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5</a:t>
            </a:fld>
            <a:endParaRPr lang="en-US"/>
          </a:p>
        </p:txBody>
      </p:sp>
    </p:spTree>
    <p:extLst>
      <p:ext uri="{BB962C8B-B14F-4D97-AF65-F5344CB8AC3E}">
        <p14:creationId xmlns:p14="http://schemas.microsoft.com/office/powerpoint/2010/main" val="1148538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dirty="0" err="1"/>
              <a:t>ProTech</a:t>
            </a:r>
            <a:r>
              <a:rPr lang="en-US" dirty="0"/>
              <a:t> portfolio of contracts are intended for use primarily by NOAA, although they may also be used by other Department of Commerce Bureaus if the scope meets their requirements.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6</a:t>
            </a:fld>
            <a:endParaRPr lang="en-US"/>
          </a:p>
        </p:txBody>
      </p:sp>
    </p:spTree>
    <p:extLst>
      <p:ext uri="{BB962C8B-B14F-4D97-AF65-F5344CB8AC3E}">
        <p14:creationId xmlns:p14="http://schemas.microsoft.com/office/powerpoint/2010/main" val="110447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AR 7.102 Policy.</a:t>
            </a:r>
          </a:p>
          <a:p>
            <a:r>
              <a:rPr lang="en-US" sz="1200" dirty="0"/>
              <a:t>(a) Agencies shall perform (see </a:t>
            </a:r>
            <a:r>
              <a:rPr lang="en-US" sz="1200" dirty="0">
                <a:hlinkClick r:id="rId3"/>
              </a:rPr>
              <a:t>part 10</a:t>
            </a:r>
            <a:r>
              <a:rPr lang="en-US" sz="1200" dirty="0"/>
              <a:t>) for all acquisitions in order to promote and provide for— acquisition planning and conduct market research </a:t>
            </a:r>
          </a:p>
          <a:p>
            <a:r>
              <a:rPr lang="en-US" sz="1200" dirty="0"/>
              <a:t>	(1) </a:t>
            </a:r>
            <a:r>
              <a:rPr lang="en-US" sz="1200" b="1" dirty="0"/>
              <a:t>Acquisition of commercial items </a:t>
            </a:r>
            <a:r>
              <a:rPr lang="en-US" sz="1200" dirty="0"/>
              <a:t>or, to the extent that commercial items suitable to meet the agency’s needs are not available, </a:t>
            </a:r>
            <a:r>
              <a:rPr lang="en-US" sz="1200" dirty="0" err="1"/>
              <a:t>nondevelopmental</a:t>
            </a:r>
            <a:r>
              <a:rPr lang="en-US" sz="1200" dirty="0"/>
              <a:t> items, to the maximum extent practicable (</a:t>
            </a:r>
            <a:r>
              <a:rPr lang="en-US" sz="1200" dirty="0">
                <a:hlinkClick r:id="" action="ppaction://noaction"/>
              </a:rPr>
              <a:t>10 U.S.C. 2377</a:t>
            </a:r>
            <a:r>
              <a:rPr lang="en-US" sz="1200" dirty="0"/>
              <a:t> and </a:t>
            </a:r>
            <a:r>
              <a:rPr lang="en-US" sz="1200" dirty="0">
                <a:hlinkClick r:id="rId4"/>
              </a:rPr>
              <a:t>41 U.S.C. 3307</a:t>
            </a:r>
            <a:r>
              <a:rPr lang="en-US" sz="1200" dirty="0"/>
              <a:t>); and </a:t>
            </a:r>
          </a:p>
          <a:p>
            <a:r>
              <a:rPr lang="en-US" sz="1200" dirty="0"/>
              <a:t>	(2) </a:t>
            </a:r>
            <a:r>
              <a:rPr lang="en-US" sz="1200" b="1" dirty="0"/>
              <a:t>Full and open competition </a:t>
            </a:r>
            <a:r>
              <a:rPr lang="en-US" sz="1200" dirty="0"/>
              <a:t>(see </a:t>
            </a:r>
            <a:r>
              <a:rPr lang="en-US" sz="1200" dirty="0">
                <a:hlinkClick r:id="rId5"/>
              </a:rPr>
              <a:t>part 6</a:t>
            </a:r>
            <a:r>
              <a:rPr lang="en-US" sz="1200" dirty="0"/>
              <a:t>) or, when full and open competition is not required in accordance with </a:t>
            </a:r>
            <a:r>
              <a:rPr lang="en-US" sz="1200" dirty="0">
                <a:hlinkClick r:id="rId5"/>
              </a:rPr>
              <a:t>part 6</a:t>
            </a:r>
            <a:r>
              <a:rPr lang="en-US" sz="1200" dirty="0"/>
              <a:t>, to obtain competition to the maximum extent practicable, with due regard to the nature of the supplies or services to be acquired (</a:t>
            </a:r>
            <a:r>
              <a:rPr lang="en-US" sz="1200" dirty="0">
                <a:hlinkClick r:id="rId4"/>
              </a:rPr>
              <a:t>10 U.S.C. 2305(a)(1)(A)</a:t>
            </a:r>
            <a:r>
              <a:rPr lang="en-US" sz="1200" dirty="0"/>
              <a:t> and </a:t>
            </a:r>
            <a:r>
              <a:rPr lang="en-US" sz="1200" dirty="0">
                <a:hlinkClick r:id="rId4"/>
              </a:rPr>
              <a:t>41 U.S.C. 3306a)(1)</a:t>
            </a:r>
            <a:r>
              <a:rPr lang="en-US" sz="1200" dirty="0"/>
              <a:t>). </a:t>
            </a:r>
          </a:p>
          <a:p>
            <a:r>
              <a:rPr lang="en-US" sz="1200" dirty="0"/>
              <a:t>	(3) Selection of appropriate </a:t>
            </a:r>
            <a:r>
              <a:rPr lang="en-US" sz="1200" b="1" dirty="0"/>
              <a:t>contract type </a:t>
            </a:r>
            <a:r>
              <a:rPr lang="en-US" sz="1200" dirty="0"/>
              <a:t>in accordance with </a:t>
            </a:r>
            <a:r>
              <a:rPr lang="en-US" sz="1200" dirty="0">
                <a:hlinkClick r:id="rId6"/>
              </a:rPr>
              <a:t>part 16</a:t>
            </a:r>
            <a:r>
              <a:rPr lang="en-US" sz="1200" dirty="0"/>
              <a:t>; and </a:t>
            </a:r>
          </a:p>
          <a:p>
            <a:r>
              <a:rPr lang="en-US" sz="1200" dirty="0"/>
              <a:t>	(4) Appropriate consideration of the </a:t>
            </a:r>
            <a:r>
              <a:rPr lang="en-US" sz="1200" b="1" dirty="0"/>
              <a:t>use of pre-existing contracts</a:t>
            </a:r>
            <a:r>
              <a:rPr lang="en-US" sz="1200" dirty="0"/>
              <a:t>, including interagency and intra-agency contracts, to fulfill the requirement, before awarding new contracts. (See </a:t>
            </a:r>
            <a:r>
              <a:rPr lang="en-US" sz="1200" dirty="0">
                <a:hlinkClick r:id="rId7"/>
              </a:rPr>
              <a:t>8.002</a:t>
            </a:r>
            <a:r>
              <a:rPr lang="en-US" sz="1200" dirty="0"/>
              <a:t> through </a:t>
            </a:r>
            <a:r>
              <a:rPr lang="en-US" sz="1200" dirty="0">
                <a:hlinkClick r:id="rId8"/>
              </a:rPr>
              <a:t>8.004</a:t>
            </a:r>
            <a:r>
              <a:rPr lang="en-US" sz="1200" dirty="0"/>
              <a:t> and </a:t>
            </a:r>
            <a:r>
              <a:rPr lang="en-US" sz="1200" dirty="0">
                <a:hlinkClick r:id="rId9"/>
              </a:rPr>
              <a:t>subpart 17.5</a:t>
            </a:r>
            <a:r>
              <a:rPr lang="en-US" sz="1200" dirty="0"/>
              <a:t>). </a:t>
            </a:r>
          </a:p>
          <a:p>
            <a:r>
              <a:rPr lang="en-US" sz="1200" dirty="0"/>
              <a:t>(b) This planning shall integrate the efforts of all personnel responsible for significant aspects of the acquisition. The purpose of this planning is to ensure that the Government meets its needs in the most effective, economical, and timely manner. Agencies that have a detailed acquisition planning system in place that generally meets the requirements of </a:t>
            </a:r>
            <a:r>
              <a:rPr lang="en-US" sz="1200" dirty="0">
                <a:hlinkClick r:id="rId10"/>
              </a:rPr>
              <a:t>7.104</a:t>
            </a:r>
            <a:r>
              <a:rPr lang="en-US" sz="1200" dirty="0"/>
              <a:t> and </a:t>
            </a:r>
            <a:r>
              <a:rPr lang="en-US" sz="1200" dirty="0">
                <a:hlinkClick r:id="rId11"/>
              </a:rPr>
              <a:t>7.105</a:t>
            </a:r>
            <a:r>
              <a:rPr lang="en-US" sz="1200" dirty="0"/>
              <a:t> need not revise their system to specifically meet all of these requirements.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Small Business Reauthorization Act of 1997 defines </a:t>
            </a:r>
            <a:r>
              <a:rPr lang="en-US" b="1" dirty="0"/>
              <a:t>contract bundling </a:t>
            </a:r>
            <a:r>
              <a:rPr lang="en-US" dirty="0"/>
              <a:t>as “consolidating two or more procurement requirements for goods or services previously provided or performed under separate, smaller contracts into a solicitation of offers for a single contract that is unlikely to be suitable for award to a small business concern.”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Also referred to as federal supply codes</a:t>
            </a:r>
            <a:r>
              <a:rPr lang="en-US" b="1" dirty="0"/>
              <a:t>, product service codes </a:t>
            </a:r>
            <a:r>
              <a:rPr lang="en-US" dirty="0"/>
              <a:t>are used by the government to describe the products, services, and research and development purchased by the government.</a:t>
            </a:r>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7</a:t>
            </a:fld>
            <a:endParaRPr lang="en-US"/>
          </a:p>
        </p:txBody>
      </p:sp>
    </p:spTree>
    <p:extLst>
      <p:ext uri="{BB962C8B-B14F-4D97-AF65-F5344CB8AC3E}">
        <p14:creationId xmlns:p14="http://schemas.microsoft.com/office/powerpoint/2010/main" val="833093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North American Industry Classification System (NAICS) is the standard used by Federal agencies in classifying business establishments for the purpose of collecting, analyzing, and publishing statistical data related to the U.S. business economy, and is the basis for determining small business size standards.</a:t>
            </a:r>
          </a:p>
          <a:p>
            <a:endParaRPr lang="en-US" dirty="0"/>
          </a:p>
          <a:p>
            <a:r>
              <a:rPr lang="en-US" b="1" dirty="0"/>
              <a:t>541713 Research and Development in Nanotechnology</a:t>
            </a:r>
          </a:p>
          <a:p>
            <a:r>
              <a:rPr lang="en-US" dirty="0"/>
              <a:t>This U.S. industry comprises establishments primarily engaged in conducting nanotechnology research and experimental development. Nanotechnology research and experimental development involves the study of matter at the nanoscale (i.e., a scale of about 1 to 100 nanometers). This research and development in nanotechnology may result in development of new nanotechnology processes or in prototypes of new or altered materials and/or products that may be reproduced, utilized, or implemented by various industries.</a:t>
            </a:r>
          </a:p>
          <a:p>
            <a:endParaRPr lang="en-US" dirty="0"/>
          </a:p>
          <a:p>
            <a:r>
              <a:rPr lang="en-US" b="1" dirty="0"/>
              <a:t>541715 Research and Development in the Physical, Engineering, and Life Sciences (except Nanotechnology and Biotechnology)</a:t>
            </a:r>
          </a:p>
          <a:p>
            <a:r>
              <a:rPr lang="en-US" dirty="0"/>
              <a:t>This U.S. industry comprises establishments primarily engaged in conducting research and experimental development (except nanotechnology and biotechnology research and experimental development) in the physical, engineering, and life sciences, such as agriculture, electronics, environmental, biology, botany, computers, chemistry, food, fisheries, forests, geology, health, mathematics, medicine, oceanography, pharmacy, physics, veterinary and other allied subjects.</a:t>
            </a:r>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8</a:t>
            </a:fld>
            <a:endParaRPr lang="en-US"/>
          </a:p>
        </p:txBody>
      </p:sp>
    </p:spTree>
    <p:extLst>
      <p:ext uri="{BB962C8B-B14F-4D97-AF65-F5344CB8AC3E}">
        <p14:creationId xmlns:p14="http://schemas.microsoft.com/office/powerpoint/2010/main" val="1618453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North American Industry Classification System (NAICS) is the standard used by Federal agencies in classifying business establishments for the purpose of collecting, analyzing, and publishing statistical data related to the U.S. business economy, and is the basis for determining small business size standards.</a:t>
            </a:r>
          </a:p>
          <a:p>
            <a:endParaRPr lang="en-US" dirty="0"/>
          </a:p>
          <a:p>
            <a:r>
              <a:rPr lang="en-US" b="1" dirty="0"/>
              <a:t>541990 All Other Professional, Scientific, and Technical Services</a:t>
            </a:r>
          </a:p>
          <a:p>
            <a:r>
              <a:rPr lang="en-US" dirty="0"/>
              <a:t>This industry comprises establishments primarily engaged in the provision of professional, scientific, or technical services (except legal services; accounting, tax preparation, bookkeeping, and related services; architectural, engineering, and related services; specialized design services; computer systems design and related services; management, scientific, and technical consulting services; scientific research and development services; advertising, public relations, and related services; market research and public opinion polling; photographic services; translation and interpretation services; and veterinary services).</a:t>
            </a:r>
          </a:p>
        </p:txBody>
      </p:sp>
      <p:sp>
        <p:nvSpPr>
          <p:cNvPr id="4" name="Slide Number Placeholder 3"/>
          <p:cNvSpPr>
            <a:spLocks noGrp="1"/>
          </p:cNvSpPr>
          <p:nvPr>
            <p:ph type="sldNum" sz="quarter" idx="10"/>
          </p:nvPr>
        </p:nvSpPr>
        <p:spPr/>
        <p:txBody>
          <a:bodyPr/>
          <a:lstStyle/>
          <a:p>
            <a:fld id="{0A71EFB5-1247-5A45-ADFC-64C97E676662}" type="slidenum">
              <a:rPr lang="en-US" smtClean="0"/>
              <a:t>9</a:t>
            </a:fld>
            <a:endParaRPr lang="en-US"/>
          </a:p>
        </p:txBody>
      </p:sp>
    </p:spTree>
    <p:extLst>
      <p:ext uri="{BB962C8B-B14F-4D97-AF65-F5344CB8AC3E}">
        <p14:creationId xmlns:p14="http://schemas.microsoft.com/office/powerpoint/2010/main" val="742485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28498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85669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79805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26464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82770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628318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t>8/28/18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7768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t>8/28/18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557689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t>8/28/18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0870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606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430982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t>8/28/18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t>‹#›</a:t>
            </a:fld>
            <a:endParaRPr lang="en-US"/>
          </a:p>
        </p:txBody>
      </p:sp>
    </p:spTree>
    <p:extLst>
      <p:ext uri="{BB962C8B-B14F-4D97-AF65-F5344CB8AC3E}">
        <p14:creationId xmlns:p14="http://schemas.microsoft.com/office/powerpoint/2010/main" val="1279281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9.jpeg"/><Relationship Id="rId7" Type="http://schemas.openxmlformats.org/officeDocument/2006/relationships/diagramColors" Target="../diagrams/colors3.xm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3821" t="13883" r="-1187" b="14933"/>
          <a:stretch/>
        </p:blipFill>
        <p:spPr>
          <a:xfrm>
            <a:off x="0" y="0"/>
            <a:ext cx="8417169" cy="6858000"/>
          </a:xfrm>
          <a:prstGeom prst="rect">
            <a:avLst/>
          </a:prstGeom>
        </p:spPr>
      </p:pic>
      <p:sp>
        <p:nvSpPr>
          <p:cNvPr id="4" name="TextBox 3"/>
          <p:cNvSpPr txBox="1"/>
          <p:nvPr/>
        </p:nvSpPr>
        <p:spPr>
          <a:xfrm>
            <a:off x="7713785" y="2217672"/>
            <a:ext cx="4478215" cy="2862322"/>
          </a:xfrm>
          <a:prstGeom prst="rect">
            <a:avLst/>
          </a:prstGeom>
          <a:noFill/>
          <a:ln w="57150">
            <a:noFill/>
          </a:ln>
        </p:spPr>
        <p:txBody>
          <a:bodyPr wrap="square" rtlCol="0">
            <a:spAutoFit/>
          </a:bodyPr>
          <a:lstStyle/>
          <a:p>
            <a:r>
              <a:rPr lang="en-US" sz="6000" b="1" dirty="0">
                <a:ln w="19050">
                  <a:noFill/>
                </a:ln>
                <a:solidFill>
                  <a:schemeClr val="bg1"/>
                </a:solidFill>
                <a:latin typeface="Arial" charset="0"/>
                <a:ea typeface="Arial" charset="0"/>
                <a:cs typeface="Arial" charset="0"/>
              </a:rPr>
              <a:t>Planning a </a:t>
            </a:r>
            <a:r>
              <a:rPr lang="en-US" sz="6000" b="1" dirty="0" err="1">
                <a:ln w="19050">
                  <a:noFill/>
                </a:ln>
                <a:solidFill>
                  <a:schemeClr val="bg1"/>
                </a:solidFill>
                <a:latin typeface="Arial" charset="0"/>
                <a:ea typeface="Arial" charset="0"/>
                <a:cs typeface="Arial" charset="0"/>
              </a:rPr>
              <a:t>ProTech</a:t>
            </a:r>
            <a:r>
              <a:rPr lang="en-US" sz="6000" b="1" dirty="0">
                <a:ln w="19050">
                  <a:noFill/>
                </a:ln>
                <a:solidFill>
                  <a:schemeClr val="bg1"/>
                </a:solidFill>
                <a:latin typeface="Arial" charset="0"/>
                <a:ea typeface="Arial" charset="0"/>
                <a:cs typeface="Arial" charset="0"/>
              </a:rPr>
              <a:t> Acquisition</a:t>
            </a: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82099" y="80617"/>
            <a:ext cx="4528824" cy="964411"/>
          </a:xfrm>
          <a:prstGeom prst="rect">
            <a:avLst/>
          </a:prstGeom>
        </p:spPr>
      </p:pic>
      <p:sp>
        <p:nvSpPr>
          <p:cNvPr id="5" name="TextBox 4"/>
          <p:cNvSpPr txBox="1"/>
          <p:nvPr/>
        </p:nvSpPr>
        <p:spPr>
          <a:xfrm>
            <a:off x="7713785" y="5079994"/>
            <a:ext cx="4319205" cy="523220"/>
          </a:xfrm>
          <a:prstGeom prst="rect">
            <a:avLst/>
          </a:prstGeom>
          <a:noFill/>
        </p:spPr>
        <p:txBody>
          <a:bodyPr wrap="square" rtlCol="0">
            <a:spAutoFit/>
          </a:bodyPr>
          <a:lstStyle/>
          <a:p>
            <a:r>
              <a:rPr lang="en-US" sz="2800" b="1">
                <a:solidFill>
                  <a:schemeClr val="bg1"/>
                </a:solidFill>
                <a:latin typeface="Arial" charset="0"/>
                <a:ea typeface="Arial" charset="0"/>
                <a:cs typeface="Arial" charset="0"/>
              </a:rPr>
              <a:t>Overview for the Client</a:t>
            </a:r>
          </a:p>
        </p:txBody>
      </p:sp>
    </p:spTree>
    <p:extLst>
      <p:ext uri="{BB962C8B-B14F-4D97-AF65-F5344CB8AC3E}">
        <p14:creationId xmlns:p14="http://schemas.microsoft.com/office/powerpoint/2010/main" val="12133696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30000"/>
            <a:extLst>
              <a:ext uri="{28A0092B-C50C-407E-A947-70E740481C1C}">
                <a14:useLocalDpi xmlns:a14="http://schemas.microsoft.com/office/drawing/2010/main"/>
              </a:ext>
            </a:extLst>
          </a:blip>
          <a:stretch>
            <a:fillRect/>
          </a:stretch>
        </p:blipFill>
        <p:spPr>
          <a:xfrm>
            <a:off x="2946400" y="280924"/>
            <a:ext cx="6299200" cy="6283452"/>
          </a:xfrm>
          <a:prstGeom prst="rect">
            <a:avLst/>
          </a:prstGeom>
        </p:spPr>
      </p:pic>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10</a:t>
            </a:r>
          </a:p>
        </p:txBody>
      </p:sp>
      <p:sp>
        <p:nvSpPr>
          <p:cNvPr id="13" name="Title 4"/>
          <p:cNvSpPr txBox="1">
            <a:spLocks/>
          </p:cNvSpPr>
          <p:nvPr/>
        </p:nvSpPr>
        <p:spPr>
          <a:xfrm>
            <a:off x="-1" y="534419"/>
            <a:ext cx="12192001" cy="1045994"/>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Black" charset="0"/>
                <a:ea typeface="Arial Black" charset="0"/>
                <a:cs typeface="Arial Black" charset="0"/>
              </a:rPr>
              <a:t>NORTH AMERICAN INDUSTRY CLASSIFICATION SYSTEM (NAICS) – OCEANS DOMAIN</a:t>
            </a:r>
            <a:br>
              <a:rPr lang="en-US" sz="3600" b="1" dirty="0">
                <a:solidFill>
                  <a:schemeClr val="bg1"/>
                </a:solidFill>
                <a:latin typeface="Arial Black" charset="0"/>
                <a:ea typeface="Arial Black" charset="0"/>
                <a:cs typeface="Arial Black" charset="0"/>
              </a:rPr>
            </a:br>
            <a:endParaRPr lang="en-US" sz="3600" b="1" dirty="0">
              <a:solidFill>
                <a:schemeClr val="bg1"/>
              </a:solidFill>
              <a:latin typeface="Arial Black" charset="0"/>
              <a:ea typeface="Arial Black" charset="0"/>
              <a:cs typeface="Arial Black" charset="0"/>
            </a:endParaRPr>
          </a:p>
        </p:txBody>
      </p:sp>
      <p:sp>
        <p:nvSpPr>
          <p:cNvPr id="4" name="Rectangle 3"/>
          <p:cNvSpPr/>
          <p:nvPr/>
        </p:nvSpPr>
        <p:spPr>
          <a:xfrm>
            <a:off x="569258" y="1580413"/>
            <a:ext cx="11053482" cy="2308324"/>
          </a:xfrm>
          <a:prstGeom prst="rect">
            <a:avLst/>
          </a:prstGeom>
        </p:spPr>
        <p:txBody>
          <a:bodyPr wrap="square">
            <a:spAutoFit/>
          </a:bodyPr>
          <a:lstStyle/>
          <a:p>
            <a:r>
              <a:rPr lang="en-US" sz="2400" dirty="0">
                <a:solidFill>
                  <a:schemeClr val="bg1"/>
                </a:solidFill>
                <a:latin typeface="Arial" charset="0"/>
                <a:ea typeface="Arial" charset="0"/>
                <a:cs typeface="Arial" charset="0"/>
              </a:rPr>
              <a:t>North American Industry Classification System (NAICS) Selection</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541620 Environmental Consulting Services, size standard $15M</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Ordering offices may use any appropriate NAICS code that relates to the individual task areas required  </a:t>
            </a:r>
          </a:p>
        </p:txBody>
      </p:sp>
    </p:spTree>
    <p:extLst>
      <p:ext uri="{BB962C8B-B14F-4D97-AF65-F5344CB8AC3E}">
        <p14:creationId xmlns:p14="http://schemas.microsoft.com/office/powerpoint/2010/main" val="2130532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30000"/>
            <a:extLst>
              <a:ext uri="{28A0092B-C50C-407E-A947-70E740481C1C}">
                <a14:useLocalDpi xmlns:a14="http://schemas.microsoft.com/office/drawing/2010/main"/>
              </a:ext>
            </a:extLst>
          </a:blip>
          <a:stretch>
            <a:fillRect/>
          </a:stretch>
        </p:blipFill>
        <p:spPr>
          <a:xfrm>
            <a:off x="2997200" y="207645"/>
            <a:ext cx="6197600" cy="6430010"/>
          </a:xfrm>
          <a:prstGeom prst="rect">
            <a:avLst/>
          </a:prstGeom>
        </p:spPr>
      </p:pic>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11</a:t>
            </a:r>
          </a:p>
        </p:txBody>
      </p:sp>
      <p:sp>
        <p:nvSpPr>
          <p:cNvPr id="13" name="Title 4"/>
          <p:cNvSpPr txBox="1">
            <a:spLocks/>
          </p:cNvSpPr>
          <p:nvPr/>
        </p:nvSpPr>
        <p:spPr>
          <a:xfrm>
            <a:off x="-1" y="680605"/>
            <a:ext cx="12192001" cy="1045994"/>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Black" charset="0"/>
                <a:ea typeface="Arial Black" charset="0"/>
                <a:cs typeface="Arial Black" charset="0"/>
              </a:rPr>
              <a:t>NORTH AMERICAN INDUSTRY CLASSIFICATION SYSTEM (NAICS) – ENTERPRISE OPERATIONS DOMAIN</a:t>
            </a:r>
            <a:br>
              <a:rPr lang="en-US" sz="3600" b="1" dirty="0">
                <a:solidFill>
                  <a:schemeClr val="bg1"/>
                </a:solidFill>
                <a:latin typeface="Arial Black" charset="0"/>
                <a:ea typeface="Arial Black" charset="0"/>
                <a:cs typeface="Arial Black" charset="0"/>
              </a:rPr>
            </a:br>
            <a:endParaRPr lang="en-US" sz="3600" b="1" dirty="0">
              <a:solidFill>
                <a:schemeClr val="bg1"/>
              </a:solidFill>
              <a:latin typeface="Arial Black" charset="0"/>
              <a:ea typeface="Arial Black" charset="0"/>
              <a:cs typeface="Arial Black" charset="0"/>
            </a:endParaRPr>
          </a:p>
        </p:txBody>
      </p:sp>
      <p:sp>
        <p:nvSpPr>
          <p:cNvPr id="4" name="Rectangle 3"/>
          <p:cNvSpPr/>
          <p:nvPr/>
        </p:nvSpPr>
        <p:spPr>
          <a:xfrm>
            <a:off x="569258" y="1822460"/>
            <a:ext cx="11053482" cy="2677656"/>
          </a:xfrm>
          <a:prstGeom prst="rect">
            <a:avLst/>
          </a:prstGeom>
        </p:spPr>
        <p:txBody>
          <a:bodyPr wrap="square">
            <a:spAutoFit/>
          </a:bodyPr>
          <a:lstStyle/>
          <a:p>
            <a:r>
              <a:rPr lang="en-US" sz="2400" dirty="0">
                <a:solidFill>
                  <a:schemeClr val="bg1"/>
                </a:solidFill>
                <a:latin typeface="Arial" charset="0"/>
                <a:ea typeface="Arial" charset="0"/>
                <a:cs typeface="Arial" charset="0"/>
              </a:rPr>
              <a:t>North American Industry Classification System (NAICS) Selection</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541611 Administrative Management and General Management Consulting Services, size standard $15M</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Ordering offices may use any appropriate NAICS code that relates to the individual task areas required  </a:t>
            </a:r>
          </a:p>
        </p:txBody>
      </p:sp>
    </p:spTree>
    <p:extLst>
      <p:ext uri="{BB962C8B-B14F-4D97-AF65-F5344CB8AC3E}">
        <p14:creationId xmlns:p14="http://schemas.microsoft.com/office/powerpoint/2010/main" val="1699769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30000"/>
            <a:extLst>
              <a:ext uri="{28A0092B-C50C-407E-A947-70E740481C1C}">
                <a14:useLocalDpi xmlns:a14="http://schemas.microsoft.com/office/drawing/2010/main"/>
              </a:ext>
            </a:extLst>
          </a:blip>
          <a:stretch>
            <a:fillRect/>
          </a:stretch>
        </p:blipFill>
        <p:spPr>
          <a:xfrm>
            <a:off x="2743200" y="294132"/>
            <a:ext cx="6705600" cy="6269736"/>
          </a:xfrm>
          <a:prstGeom prst="rect">
            <a:avLst/>
          </a:prstGeom>
        </p:spPr>
      </p:pic>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12</a:t>
            </a:r>
          </a:p>
        </p:txBody>
      </p:sp>
      <p:sp>
        <p:nvSpPr>
          <p:cNvPr id="13" name="Title 4"/>
          <p:cNvSpPr txBox="1">
            <a:spLocks/>
          </p:cNvSpPr>
          <p:nvPr/>
        </p:nvSpPr>
        <p:spPr>
          <a:xfrm>
            <a:off x="-2" y="507526"/>
            <a:ext cx="12192001" cy="1045994"/>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Black" charset="0"/>
                <a:ea typeface="Arial Black" charset="0"/>
                <a:cs typeface="Arial Black" charset="0"/>
              </a:rPr>
              <a:t>NORTH AMERICAN INDUSTRY CLASSIFICATION SYSTEM (NAICS) </a:t>
            </a:r>
            <a:r>
              <a:rPr lang="en-US" sz="3600" b="1">
                <a:solidFill>
                  <a:schemeClr val="bg1"/>
                </a:solidFill>
                <a:latin typeface="Arial Black" charset="0"/>
                <a:ea typeface="Arial Black" charset="0"/>
                <a:cs typeface="Arial Black" charset="0"/>
              </a:rPr>
              <a:t>– WEATHER </a:t>
            </a:r>
            <a:r>
              <a:rPr lang="en-US" sz="3600" b="1" dirty="0">
                <a:solidFill>
                  <a:schemeClr val="bg1"/>
                </a:solidFill>
                <a:latin typeface="Arial Black" charset="0"/>
                <a:ea typeface="Arial Black" charset="0"/>
                <a:cs typeface="Arial Black" charset="0"/>
              </a:rPr>
              <a:t>DOMAIN</a:t>
            </a:r>
            <a:br>
              <a:rPr lang="en-US" sz="3600" b="1" dirty="0">
                <a:solidFill>
                  <a:schemeClr val="bg1"/>
                </a:solidFill>
                <a:latin typeface="Arial Black" charset="0"/>
                <a:ea typeface="Arial Black" charset="0"/>
                <a:cs typeface="Arial Black" charset="0"/>
              </a:rPr>
            </a:br>
            <a:endParaRPr lang="en-US" sz="3600" b="1" dirty="0">
              <a:solidFill>
                <a:schemeClr val="bg1"/>
              </a:solidFill>
              <a:latin typeface="Arial Black" charset="0"/>
              <a:ea typeface="Arial Black" charset="0"/>
              <a:cs typeface="Arial Black" charset="0"/>
            </a:endParaRPr>
          </a:p>
        </p:txBody>
      </p:sp>
      <p:sp>
        <p:nvSpPr>
          <p:cNvPr id="4" name="Rectangle 3"/>
          <p:cNvSpPr/>
          <p:nvPr/>
        </p:nvSpPr>
        <p:spPr>
          <a:xfrm>
            <a:off x="569258" y="1822460"/>
            <a:ext cx="11053482" cy="2308324"/>
          </a:xfrm>
          <a:prstGeom prst="rect">
            <a:avLst/>
          </a:prstGeom>
        </p:spPr>
        <p:txBody>
          <a:bodyPr wrap="square">
            <a:spAutoFit/>
          </a:bodyPr>
          <a:lstStyle/>
          <a:p>
            <a:r>
              <a:rPr lang="en-US" sz="2400" dirty="0">
                <a:solidFill>
                  <a:schemeClr val="bg1"/>
                </a:solidFill>
                <a:latin typeface="Arial" charset="0"/>
                <a:ea typeface="Arial" charset="0"/>
                <a:cs typeface="Arial" charset="0"/>
              </a:rPr>
              <a:t>North American Industry Classification System (NAICS) Selection</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541330 Engineering Services, size standard $15M</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Ordering offices may use any appropriate NAICS code that relates to the individual task areas required  </a:t>
            </a:r>
          </a:p>
        </p:txBody>
      </p:sp>
    </p:spTree>
    <p:extLst>
      <p:ext uri="{BB962C8B-B14F-4D97-AF65-F5344CB8AC3E}">
        <p14:creationId xmlns:p14="http://schemas.microsoft.com/office/powerpoint/2010/main" val="688996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18" name="TextBox 17"/>
          <p:cNvSpPr txBox="1"/>
          <p:nvPr/>
        </p:nvSpPr>
        <p:spPr>
          <a:xfrm>
            <a:off x="1295400" y="1074509"/>
            <a:ext cx="9601200" cy="4708981"/>
          </a:xfrm>
          <a:prstGeom prst="rect">
            <a:avLst/>
          </a:prstGeom>
          <a:noFill/>
        </p:spPr>
        <p:txBody>
          <a:bodyPr wrap="square" rtlCol="0">
            <a:spAutoFit/>
          </a:bodyPr>
          <a:lstStyle/>
          <a:p>
            <a:pPr algn="ctr"/>
            <a:r>
              <a:rPr lang="en-US" sz="30000" b="1">
                <a:solidFill>
                  <a:schemeClr val="bg1">
                    <a:alpha val="20000"/>
                  </a:schemeClr>
                </a:solidFill>
                <a:latin typeface="Arial Black" charset="0"/>
                <a:ea typeface="Arial Black" charset="0"/>
                <a:cs typeface="Arial Black" charset="0"/>
              </a:rPr>
              <a:t>OCI</a:t>
            </a:r>
            <a:endParaRPr lang="en-US" sz="30000" b="1" dirty="0">
              <a:solidFill>
                <a:schemeClr val="bg1">
                  <a:alpha val="20000"/>
                </a:schemeClr>
              </a:solidFill>
              <a:latin typeface="Arial Black" charset="0"/>
              <a:ea typeface="Arial Black" charset="0"/>
              <a:cs typeface="Arial Black" charset="0"/>
            </a:endParaRPr>
          </a:p>
        </p:txBody>
      </p:sp>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13</a:t>
            </a:r>
          </a:p>
        </p:txBody>
      </p:sp>
      <p:sp>
        <p:nvSpPr>
          <p:cNvPr id="1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Black" charset="0"/>
                <a:ea typeface="Arial Black" charset="0"/>
                <a:cs typeface="Arial Black" charset="0"/>
              </a:rPr>
              <a:t>ORGANIZATIONAL CONFLICT OF INTEREST</a:t>
            </a:r>
          </a:p>
        </p:txBody>
      </p:sp>
      <p:sp>
        <p:nvSpPr>
          <p:cNvPr id="2" name="Rectangle 1"/>
          <p:cNvSpPr/>
          <p:nvPr/>
        </p:nvSpPr>
        <p:spPr>
          <a:xfrm>
            <a:off x="811305" y="1650226"/>
            <a:ext cx="10569388" cy="2554545"/>
          </a:xfrm>
          <a:prstGeom prst="rect">
            <a:avLst/>
          </a:prstGeom>
        </p:spPr>
        <p:txBody>
          <a:bodyPr wrap="square">
            <a:spAutoFit/>
          </a:bodyPr>
          <a:lstStyle/>
          <a:p>
            <a:r>
              <a:rPr lang="en-US" sz="2000" dirty="0">
                <a:solidFill>
                  <a:schemeClr val="bg1"/>
                </a:solidFill>
                <a:latin typeface="Arial" charset="0"/>
                <a:ea typeface="Arial" charset="0"/>
                <a:cs typeface="Arial" charset="0"/>
              </a:rPr>
              <a:t>FAR 9.505-2 Preparing specifications or work statements.</a:t>
            </a:r>
          </a:p>
          <a:p>
            <a:pPr lvl="1"/>
            <a:r>
              <a:rPr lang="en-US" sz="2000" dirty="0">
                <a:solidFill>
                  <a:schemeClr val="bg1"/>
                </a:solidFill>
                <a:latin typeface="Arial" charset="0"/>
                <a:ea typeface="Arial" charset="0"/>
                <a:cs typeface="Arial" charset="0"/>
              </a:rPr>
              <a:t>(b)(1) If a contractor </a:t>
            </a:r>
            <a:r>
              <a:rPr lang="en-US" sz="2000" u="sng" dirty="0">
                <a:solidFill>
                  <a:schemeClr val="bg1"/>
                </a:solidFill>
                <a:latin typeface="Arial" charset="0"/>
                <a:ea typeface="Arial" charset="0"/>
                <a:cs typeface="Arial" charset="0"/>
              </a:rPr>
              <a:t>prepares, or assists in preparing</a:t>
            </a:r>
            <a:r>
              <a:rPr lang="en-US" sz="2000" dirty="0">
                <a:solidFill>
                  <a:schemeClr val="bg1"/>
                </a:solidFill>
                <a:latin typeface="Arial" charset="0"/>
                <a:ea typeface="Arial" charset="0"/>
                <a:cs typeface="Arial" charset="0"/>
              </a:rPr>
              <a:t>, a work statement to be used in competitively acquiring a system or services—or provides material leading directly, predictably, and without delay to such a work statement—that </a:t>
            </a:r>
            <a:r>
              <a:rPr lang="en-US" sz="2000" u="sng" dirty="0">
                <a:solidFill>
                  <a:schemeClr val="bg1"/>
                </a:solidFill>
                <a:latin typeface="Arial" charset="0"/>
                <a:ea typeface="Arial" charset="0"/>
                <a:cs typeface="Arial" charset="0"/>
              </a:rPr>
              <a:t>contractor may not supply</a:t>
            </a:r>
            <a:r>
              <a:rPr lang="en-US" sz="2000" dirty="0">
                <a:solidFill>
                  <a:schemeClr val="bg1"/>
                </a:solidFill>
                <a:latin typeface="Arial" charset="0"/>
                <a:ea typeface="Arial" charset="0"/>
                <a:cs typeface="Arial" charset="0"/>
              </a:rPr>
              <a:t> the system, major components of the system, or the services unless—</a:t>
            </a:r>
          </a:p>
          <a:p>
            <a:pPr lvl="2"/>
            <a:r>
              <a:rPr lang="en-US" sz="2000" dirty="0">
                <a:solidFill>
                  <a:schemeClr val="bg1"/>
                </a:solidFill>
                <a:latin typeface="Arial" charset="0"/>
                <a:ea typeface="Arial" charset="0"/>
                <a:cs typeface="Arial" charset="0"/>
              </a:rPr>
              <a:t>(</a:t>
            </a:r>
            <a:r>
              <a:rPr lang="en-US" sz="2000" dirty="0" err="1">
                <a:solidFill>
                  <a:schemeClr val="bg1"/>
                </a:solidFill>
                <a:latin typeface="Arial" charset="0"/>
                <a:ea typeface="Arial" charset="0"/>
                <a:cs typeface="Arial" charset="0"/>
              </a:rPr>
              <a:t>i</a:t>
            </a:r>
            <a:r>
              <a:rPr lang="en-US" sz="2000" dirty="0">
                <a:solidFill>
                  <a:schemeClr val="bg1"/>
                </a:solidFill>
                <a:latin typeface="Arial" charset="0"/>
                <a:ea typeface="Arial" charset="0"/>
                <a:cs typeface="Arial" charset="0"/>
              </a:rPr>
              <a:t>) It is the sole source;</a:t>
            </a:r>
          </a:p>
          <a:p>
            <a:pPr lvl="2"/>
            <a:r>
              <a:rPr lang="en-US" sz="2000" dirty="0">
                <a:solidFill>
                  <a:schemeClr val="bg1"/>
                </a:solidFill>
                <a:latin typeface="Arial" charset="0"/>
                <a:ea typeface="Arial" charset="0"/>
                <a:cs typeface="Arial" charset="0"/>
              </a:rPr>
              <a:t>(ii) It has participated in the development and design work; or</a:t>
            </a:r>
          </a:p>
          <a:p>
            <a:pPr lvl="2"/>
            <a:r>
              <a:rPr lang="en-US" sz="2000" dirty="0">
                <a:solidFill>
                  <a:schemeClr val="bg1"/>
                </a:solidFill>
                <a:latin typeface="Arial" charset="0"/>
                <a:ea typeface="Arial" charset="0"/>
                <a:cs typeface="Arial" charset="0"/>
              </a:rPr>
              <a:t>(iii) More than one contractor has been involved in preparing the work statement.</a:t>
            </a:r>
            <a:endParaRPr lang="en-US" sz="1600" dirty="0">
              <a:solidFill>
                <a:schemeClr val="bg1"/>
              </a:solidFill>
              <a:latin typeface="Arial" charset="0"/>
              <a:ea typeface="Arial" charset="0"/>
              <a:cs typeface="Arial" charset="0"/>
            </a:endParaRPr>
          </a:p>
        </p:txBody>
      </p:sp>
      <p:sp>
        <p:nvSpPr>
          <p:cNvPr id="4" name="Rectangle 3"/>
          <p:cNvSpPr/>
          <p:nvPr/>
        </p:nvSpPr>
        <p:spPr>
          <a:xfrm>
            <a:off x="811305" y="4756626"/>
            <a:ext cx="10569388" cy="1015663"/>
          </a:xfrm>
          <a:prstGeom prst="rect">
            <a:avLst/>
          </a:prstGeom>
        </p:spPr>
        <p:txBody>
          <a:bodyPr wrap="square">
            <a:spAutoFit/>
          </a:bodyPr>
          <a:lstStyle/>
          <a:p>
            <a:r>
              <a:rPr lang="en-US" sz="2000" b="1" dirty="0">
                <a:solidFill>
                  <a:srgbClr val="FF0000"/>
                </a:solidFill>
                <a:latin typeface="Arial" charset="0"/>
                <a:ea typeface="Arial" charset="0"/>
                <a:cs typeface="Arial" charset="0"/>
              </a:rPr>
              <a:t>Caution</a:t>
            </a:r>
            <a:r>
              <a:rPr lang="en-US" sz="2000" dirty="0">
                <a:solidFill>
                  <a:schemeClr val="bg1"/>
                </a:solidFill>
                <a:latin typeface="Arial" charset="0"/>
                <a:ea typeface="Arial" charset="0"/>
                <a:cs typeface="Arial" charset="0"/>
              </a:rPr>
              <a:t>: IAW FAR 9.5, </a:t>
            </a:r>
            <a:r>
              <a:rPr lang="en-US" sz="2000" u="sng" dirty="0">
                <a:solidFill>
                  <a:schemeClr val="bg1"/>
                </a:solidFill>
                <a:latin typeface="Arial" charset="0"/>
                <a:ea typeface="Arial" charset="0"/>
                <a:cs typeface="Arial" charset="0"/>
              </a:rPr>
              <a:t>NOAA does not sanction OCIs.</a:t>
            </a:r>
          </a:p>
          <a:p>
            <a:pPr lvl="1"/>
            <a:r>
              <a:rPr lang="en-US" sz="2000" dirty="0">
                <a:solidFill>
                  <a:schemeClr val="bg1"/>
                </a:solidFill>
                <a:latin typeface="Arial" charset="0"/>
                <a:ea typeface="Arial" charset="0"/>
                <a:cs typeface="Arial" charset="0"/>
              </a:rPr>
              <a:t>Whenever a Client has a situation that might involve an OCI - the Client should address it immediately with their Task Order or </a:t>
            </a:r>
            <a:r>
              <a:rPr lang="en-US" sz="2000" dirty="0" err="1">
                <a:solidFill>
                  <a:schemeClr val="bg1"/>
                </a:solidFill>
                <a:latin typeface="Arial" charset="0"/>
                <a:ea typeface="Arial" charset="0"/>
                <a:cs typeface="Arial" charset="0"/>
              </a:rPr>
              <a:t>ProTech</a:t>
            </a:r>
            <a:r>
              <a:rPr lang="en-US" sz="2000" dirty="0">
                <a:solidFill>
                  <a:schemeClr val="bg1"/>
                </a:solidFill>
                <a:latin typeface="Arial" charset="0"/>
                <a:ea typeface="Arial" charset="0"/>
                <a:cs typeface="Arial" charset="0"/>
              </a:rPr>
              <a:t> Branch Contracting Officer</a:t>
            </a:r>
          </a:p>
        </p:txBody>
      </p:sp>
    </p:spTree>
    <p:extLst>
      <p:ext uri="{BB962C8B-B14F-4D97-AF65-F5344CB8AC3E}">
        <p14:creationId xmlns:p14="http://schemas.microsoft.com/office/powerpoint/2010/main" val="177687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0305"/>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Black" charset="0"/>
                <a:ea typeface="Arial Black" charset="0"/>
                <a:cs typeface="Arial Black" charset="0"/>
              </a:rPr>
              <a:t>PROTECH CONTRACT</a:t>
            </a:r>
            <a:br>
              <a:rPr lang="en-US" sz="3600" b="1" dirty="0">
                <a:solidFill>
                  <a:schemeClr val="bg1"/>
                </a:solidFill>
                <a:latin typeface="Arial Black" charset="0"/>
                <a:ea typeface="Arial Black" charset="0"/>
                <a:cs typeface="Arial Black" charset="0"/>
              </a:rPr>
            </a:br>
            <a:r>
              <a:rPr lang="en-US" sz="3600" b="1" dirty="0">
                <a:solidFill>
                  <a:schemeClr val="bg1"/>
                </a:solidFill>
                <a:latin typeface="Arial Black" charset="0"/>
                <a:ea typeface="Arial Black" charset="0"/>
                <a:cs typeface="Arial Black" charset="0"/>
              </a:rPr>
              <a:t> FRAMEWORK AND FLEXIBILITY</a:t>
            </a:r>
          </a:p>
        </p:txBody>
      </p:sp>
      <p:sp>
        <p:nvSpPr>
          <p:cNvPr id="4" name="Rectangle 3"/>
          <p:cNvSpPr/>
          <p:nvPr/>
        </p:nvSpPr>
        <p:spPr>
          <a:xfrm>
            <a:off x="758189" y="1698565"/>
            <a:ext cx="10675620" cy="2308324"/>
          </a:xfrm>
          <a:prstGeom prst="rect">
            <a:avLst/>
          </a:prstGeom>
        </p:spPr>
        <p:txBody>
          <a:bodyPr wrap="square">
            <a:spAutoFit/>
          </a:bodyPr>
          <a:lstStyle/>
          <a:p>
            <a:r>
              <a:rPr lang="en-US" sz="2400" dirty="0">
                <a:solidFill>
                  <a:schemeClr val="bg1"/>
                </a:solidFill>
                <a:latin typeface="Arial" charset="0"/>
                <a:ea typeface="Arial" charset="0"/>
                <a:cs typeface="Arial" charset="0"/>
              </a:rPr>
              <a:t>Requirements can be defined using any manner of work statement, including Statements of Objectives (SOO), Statements of Work (SOW), and Performance Work Statements (PWS).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Pricing methodologies can include Firm Fixed Price (FFP), Cost Reimbursement, and Time and Materials (T&amp;M). </a:t>
            </a: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14</a:t>
            </a:r>
          </a:p>
        </p:txBody>
      </p:sp>
    </p:spTree>
    <p:extLst>
      <p:ext uri="{BB962C8B-B14F-4D97-AF65-F5344CB8AC3E}">
        <p14:creationId xmlns:p14="http://schemas.microsoft.com/office/powerpoint/2010/main" val="1697054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02004"/>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STEPS IN PREPARING THE PROTECH PR PACKAGE</a:t>
            </a: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15</a:t>
            </a:r>
          </a:p>
        </p:txBody>
      </p:sp>
      <p:graphicFrame>
        <p:nvGraphicFramePr>
          <p:cNvPr id="7" name="Diagram 6"/>
          <p:cNvGraphicFramePr/>
          <p:nvPr>
            <p:extLst>
              <p:ext uri="{D42A27DB-BD31-4B8C-83A1-F6EECF244321}">
                <p14:modId xmlns:p14="http://schemas.microsoft.com/office/powerpoint/2010/main" val="252191789"/>
              </p:ext>
            </p:extLst>
          </p:nvPr>
        </p:nvGraphicFramePr>
        <p:xfrm>
          <a:off x="-2" y="102004"/>
          <a:ext cx="12192002" cy="6240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3" y="5942232"/>
            <a:ext cx="11965579" cy="400110"/>
          </a:xfrm>
          <a:prstGeom prst="rect">
            <a:avLst/>
          </a:prstGeom>
        </p:spPr>
        <p:txBody>
          <a:bodyPr wrap="square">
            <a:spAutoFit/>
          </a:bodyPr>
          <a:lstStyle/>
          <a:p>
            <a:pPr algn="ctr"/>
            <a:r>
              <a:rPr lang="en-US" sz="2000" b="1" dirty="0">
                <a:solidFill>
                  <a:srgbClr val="FF0000"/>
                </a:solidFill>
                <a:latin typeface="Arial" charset="0"/>
                <a:ea typeface="Arial" charset="0"/>
                <a:cs typeface="Arial" charset="0"/>
              </a:rPr>
              <a:t>The </a:t>
            </a:r>
            <a:r>
              <a:rPr lang="en-US" sz="2000" b="1" dirty="0" err="1">
                <a:solidFill>
                  <a:srgbClr val="FF0000"/>
                </a:solidFill>
                <a:latin typeface="Arial" charset="0"/>
                <a:ea typeface="Arial" charset="0"/>
                <a:cs typeface="Arial" charset="0"/>
              </a:rPr>
              <a:t>ProTech</a:t>
            </a:r>
            <a:r>
              <a:rPr lang="en-US" sz="2000" b="1" dirty="0">
                <a:solidFill>
                  <a:srgbClr val="FF0000"/>
                </a:solidFill>
                <a:latin typeface="Arial" charset="0"/>
                <a:ea typeface="Arial" charset="0"/>
                <a:cs typeface="Arial" charset="0"/>
              </a:rPr>
              <a:t> PMO can and will assist in the development of these steps if requested</a:t>
            </a:r>
          </a:p>
        </p:txBody>
      </p:sp>
    </p:spTree>
    <p:extLst>
      <p:ext uri="{BB962C8B-B14F-4D97-AF65-F5344CB8AC3E}">
        <p14:creationId xmlns:p14="http://schemas.microsoft.com/office/powerpoint/2010/main" val="11588466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DEFINE SCOPE OF WORK</a:t>
            </a: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16</a:t>
            </a:r>
          </a:p>
        </p:txBody>
      </p:sp>
      <p:sp>
        <p:nvSpPr>
          <p:cNvPr id="5" name="Rectangle 4"/>
          <p:cNvSpPr/>
          <p:nvPr/>
        </p:nvSpPr>
        <p:spPr>
          <a:xfrm>
            <a:off x="661553" y="1905506"/>
            <a:ext cx="10868891" cy="3046988"/>
          </a:xfrm>
          <a:prstGeom prst="rect">
            <a:avLst/>
          </a:prstGeom>
        </p:spPr>
        <p:txBody>
          <a:bodyPr wrap="square">
            <a:spAutoFit/>
          </a:bodyPr>
          <a:lstStyle/>
          <a:p>
            <a:r>
              <a:rPr lang="en-US" sz="2400" dirty="0">
                <a:solidFill>
                  <a:schemeClr val="bg1"/>
                </a:solidFill>
                <a:latin typeface="Arial" charset="0"/>
                <a:ea typeface="Arial" charset="0"/>
                <a:cs typeface="Arial" charset="0"/>
              </a:rPr>
              <a:t>Identify the purpose or objective of jobs or services to be performed</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Write a formal requirements document specifying minimum requirements to be met (SOO/SOW/PWS)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Define boundaries of work (jobs/services)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Specify expected work performance levels (standards/metrics)</a:t>
            </a:r>
          </a:p>
        </p:txBody>
      </p:sp>
    </p:spTree>
    <p:extLst>
      <p:ext uri="{BB962C8B-B14F-4D97-AF65-F5344CB8AC3E}">
        <p14:creationId xmlns:p14="http://schemas.microsoft.com/office/powerpoint/2010/main" val="50114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LIST TASKS</a:t>
            </a: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17</a:t>
            </a:r>
          </a:p>
        </p:txBody>
      </p:sp>
      <p:sp>
        <p:nvSpPr>
          <p:cNvPr id="7" name="Content Placeholder 2"/>
          <p:cNvSpPr txBox="1">
            <a:spLocks/>
          </p:cNvSpPr>
          <p:nvPr/>
        </p:nvSpPr>
        <p:spPr>
          <a:xfrm>
            <a:off x="838199" y="1821950"/>
            <a:ext cx="1051560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2400" dirty="0">
                <a:solidFill>
                  <a:schemeClr val="bg1"/>
                </a:solidFill>
                <a:latin typeface="Arial" charset="0"/>
                <a:ea typeface="Arial" charset="0"/>
                <a:cs typeface="Arial" charset="0"/>
              </a:rPr>
              <a:t>Create a list of tasks that should be performed to accomplish the objective of your work </a:t>
            </a:r>
          </a:p>
          <a:p>
            <a:pPr lvl="1">
              <a:buFont typeface="Courier New" charset="0"/>
              <a:buChar char="o"/>
            </a:pPr>
            <a:r>
              <a:rPr lang="en-US" dirty="0">
                <a:solidFill>
                  <a:schemeClr val="bg1"/>
                </a:solidFill>
                <a:latin typeface="Arial" charset="0"/>
                <a:ea typeface="Arial" charset="0"/>
                <a:cs typeface="Arial" charset="0"/>
              </a:rPr>
              <a:t>Job analysis</a:t>
            </a:r>
          </a:p>
          <a:p>
            <a:pPr lvl="1">
              <a:buFont typeface="Courier New" charset="0"/>
              <a:buChar char="o"/>
            </a:pPr>
            <a:r>
              <a:rPr lang="en-US" dirty="0">
                <a:solidFill>
                  <a:schemeClr val="bg1"/>
                </a:solidFill>
                <a:latin typeface="Arial" charset="0"/>
                <a:ea typeface="Arial" charset="0"/>
                <a:cs typeface="Arial" charset="0"/>
              </a:rPr>
              <a:t>Try to focus on "what" and not "how”</a:t>
            </a:r>
            <a:br>
              <a:rPr lang="en-US" dirty="0">
                <a:solidFill>
                  <a:schemeClr val="bg1"/>
                </a:solidFill>
                <a:latin typeface="Arial" charset="0"/>
                <a:ea typeface="Arial" charset="0"/>
                <a:cs typeface="Arial" charset="0"/>
              </a:rPr>
            </a:br>
            <a:endParaRPr lang="en-US" dirty="0">
              <a:solidFill>
                <a:schemeClr val="bg1"/>
              </a:solidFill>
              <a:latin typeface="Arial" charset="0"/>
              <a:ea typeface="Arial" charset="0"/>
              <a:cs typeface="Arial" charset="0"/>
            </a:endParaRPr>
          </a:p>
          <a:p>
            <a:pPr marL="0" indent="0">
              <a:buNone/>
            </a:pPr>
            <a:r>
              <a:rPr lang="en-US" sz="2400" dirty="0">
                <a:solidFill>
                  <a:schemeClr val="bg1"/>
                </a:solidFill>
                <a:latin typeface="Arial" charset="0"/>
                <a:ea typeface="Arial" charset="0"/>
                <a:cs typeface="Arial" charset="0"/>
              </a:rPr>
              <a:t>Organize tasks into a logical sequence (major tasks and sub-tasks)</a:t>
            </a:r>
          </a:p>
          <a:p>
            <a:pPr lvl="1">
              <a:buFont typeface="Courier New" charset="0"/>
              <a:buChar char="o"/>
            </a:pPr>
            <a:r>
              <a:rPr lang="en-US" dirty="0">
                <a:solidFill>
                  <a:schemeClr val="bg1"/>
                </a:solidFill>
                <a:latin typeface="Arial" charset="0"/>
                <a:ea typeface="Arial" charset="0"/>
                <a:cs typeface="Arial" charset="0"/>
              </a:rPr>
              <a:t>Work Breakdown Structure (WBS)</a:t>
            </a:r>
            <a:br>
              <a:rPr lang="en-US" dirty="0">
                <a:solidFill>
                  <a:schemeClr val="bg1"/>
                </a:solidFill>
                <a:latin typeface="Arial" charset="0"/>
                <a:ea typeface="Arial" charset="0"/>
                <a:cs typeface="Arial" charset="0"/>
              </a:rPr>
            </a:br>
            <a:endParaRPr lang="en-US" dirty="0">
              <a:solidFill>
                <a:schemeClr val="bg1"/>
              </a:solidFill>
              <a:latin typeface="Arial" charset="0"/>
              <a:ea typeface="Arial" charset="0"/>
              <a:cs typeface="Arial" charset="0"/>
            </a:endParaRPr>
          </a:p>
          <a:p>
            <a:pPr marL="0" indent="0">
              <a:buNone/>
            </a:pPr>
            <a:r>
              <a:rPr lang="en-US" sz="2400" dirty="0">
                <a:solidFill>
                  <a:schemeClr val="bg1"/>
                </a:solidFill>
                <a:latin typeface="Arial" charset="0"/>
                <a:ea typeface="Arial" charset="0"/>
                <a:cs typeface="Arial" charset="0"/>
              </a:rPr>
              <a:t>Make sure successful completion of tasks meets the minimum requirements defined by your scope of work</a:t>
            </a:r>
          </a:p>
          <a:p>
            <a:pPr lvl="1">
              <a:buFont typeface="Courier New" charset="0"/>
              <a:buChar char="o"/>
            </a:pPr>
            <a:r>
              <a:rPr lang="en-US" dirty="0">
                <a:solidFill>
                  <a:schemeClr val="bg1"/>
                </a:solidFill>
                <a:latin typeface="Arial" charset="0"/>
                <a:ea typeface="Arial" charset="0"/>
                <a:cs typeface="Arial" charset="0"/>
              </a:rPr>
              <a:t>Remove unnecessary tasks from your list as soon possible</a:t>
            </a:r>
          </a:p>
          <a:p>
            <a:pPr marL="0" indent="0">
              <a:buNone/>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7302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925992"/>
          </a:xfrm>
          <a:prstGeom prst="rect">
            <a:avLst/>
          </a:prstGeom>
        </p:spPr>
      </p:pic>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4619" y="0"/>
            <a:ext cx="12192000"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Diagram 3"/>
          <p:cNvGraphicFramePr/>
          <p:nvPr>
            <p:extLst/>
          </p:nvPr>
        </p:nvGraphicFramePr>
        <p:xfrm>
          <a:off x="50799" y="84408"/>
          <a:ext cx="12090400" cy="68034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TREE DIAGRAM</a:t>
            </a: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18</a:t>
            </a:r>
          </a:p>
        </p:txBody>
      </p:sp>
    </p:spTree>
    <p:extLst>
      <p:ext uri="{BB962C8B-B14F-4D97-AF65-F5344CB8AC3E}">
        <p14:creationId xmlns:p14="http://schemas.microsoft.com/office/powerpoint/2010/main" val="1837959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IDENTIFY INPUTS</a:t>
            </a: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19</a:t>
            </a:r>
          </a:p>
        </p:txBody>
      </p:sp>
      <p:sp>
        <p:nvSpPr>
          <p:cNvPr id="8" name="Rectangle 7"/>
          <p:cNvSpPr/>
          <p:nvPr/>
        </p:nvSpPr>
        <p:spPr>
          <a:xfrm>
            <a:off x="661553" y="1502363"/>
            <a:ext cx="10868891" cy="2308324"/>
          </a:xfrm>
          <a:prstGeom prst="rect">
            <a:avLst/>
          </a:prstGeom>
        </p:spPr>
        <p:txBody>
          <a:bodyPr wrap="square">
            <a:spAutoFit/>
          </a:bodyPr>
          <a:lstStyle/>
          <a:p>
            <a:r>
              <a:rPr lang="en-US" sz="2400" dirty="0">
                <a:solidFill>
                  <a:schemeClr val="bg1"/>
                </a:solidFill>
                <a:latin typeface="Arial" charset="0"/>
                <a:ea typeface="Arial" charset="0"/>
                <a:cs typeface="Arial" charset="0"/>
              </a:rPr>
              <a:t>Determine amount and type of resources (e.g.: material, equipment, labor) required for completing each task.</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Develop an Independent Government Cost Estimate (IGCE)</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Identify any constraints to using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(required resource)</a:t>
            </a:r>
          </a:p>
        </p:txBody>
      </p:sp>
    </p:spTree>
    <p:extLst>
      <p:ext uri="{BB962C8B-B14F-4D97-AF65-F5344CB8AC3E}">
        <p14:creationId xmlns:p14="http://schemas.microsoft.com/office/powerpoint/2010/main" val="1669367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PROTECH</a:t>
            </a: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a:t>
            </a:r>
          </a:p>
        </p:txBody>
      </p:sp>
      <p:sp>
        <p:nvSpPr>
          <p:cNvPr id="9" name="Content Placeholder 2"/>
          <p:cNvSpPr txBox="1">
            <a:spLocks/>
          </p:cNvSpPr>
          <p:nvPr/>
        </p:nvSpPr>
        <p:spPr>
          <a:xfrm>
            <a:off x="838199" y="1711910"/>
            <a:ext cx="10515600" cy="4501832"/>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buNone/>
            </a:pPr>
            <a:r>
              <a:rPr lang="en-US" sz="2400" dirty="0">
                <a:solidFill>
                  <a:schemeClr val="bg1"/>
                </a:solidFill>
                <a:latin typeface="Arial" charset="0"/>
                <a:ea typeface="Arial" charset="0"/>
                <a:cs typeface="Arial" charset="0"/>
              </a:rPr>
              <a:t>The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program is a strategic sourcing initiative that includes a suite of contracting vehicles, Indefinite Delivery, Indefinite Quantity (IDIQ) multiple award contracts, multiple award and single award Blanket Purchase Agreements (BPAs), and other contract types, specifically designed as the mandatory source for procuring professional and technical services for NOAA.</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0" indent="0">
              <a:buNone/>
            </a:pPr>
            <a:r>
              <a:rPr lang="en-US" sz="2400" dirty="0">
                <a:solidFill>
                  <a:schemeClr val="bg1"/>
                </a:solidFill>
                <a:latin typeface="Arial" charset="0"/>
                <a:ea typeface="Arial" charset="0"/>
                <a:cs typeface="Arial" charset="0"/>
              </a:rPr>
              <a:t>The overall objectives of the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Program are to:</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a:buFont typeface="Courier New" charset="0"/>
              <a:buChar char="o"/>
            </a:pPr>
            <a:r>
              <a:rPr lang="en-US" sz="2400" dirty="0">
                <a:solidFill>
                  <a:schemeClr val="bg1"/>
                </a:solidFill>
                <a:latin typeface="Arial" charset="0"/>
                <a:ea typeface="Arial" charset="0"/>
                <a:cs typeface="Arial" charset="0"/>
              </a:rPr>
              <a:t>Obtain high quality professional and technical services</a:t>
            </a:r>
          </a:p>
          <a:p>
            <a:pPr>
              <a:buFont typeface="Courier New" charset="0"/>
              <a:buChar char="o"/>
            </a:pPr>
            <a:r>
              <a:rPr lang="en-US" sz="2400" dirty="0">
                <a:solidFill>
                  <a:schemeClr val="bg1"/>
                </a:solidFill>
                <a:latin typeface="Arial" charset="0"/>
                <a:ea typeface="Arial" charset="0"/>
                <a:cs typeface="Arial" charset="0"/>
              </a:rPr>
              <a:t>Develop an industrial base of partners</a:t>
            </a:r>
          </a:p>
          <a:p>
            <a:pPr>
              <a:buFont typeface="Courier New" charset="0"/>
              <a:buChar char="o"/>
            </a:pPr>
            <a:r>
              <a:rPr lang="en-US" sz="2400" dirty="0">
                <a:solidFill>
                  <a:schemeClr val="bg1"/>
                </a:solidFill>
                <a:latin typeface="Arial" charset="0"/>
                <a:ea typeface="Arial" charset="0"/>
                <a:cs typeface="Arial" charset="0"/>
              </a:rPr>
              <a:t>Develop and maintain performance-based contracts</a:t>
            </a:r>
          </a:p>
          <a:p>
            <a:pPr marL="0" indent="0">
              <a:buNone/>
            </a:pP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a:buFont typeface="Courier New" charset="0"/>
              <a:buChar char="o"/>
            </a:pPr>
            <a:endParaRPr lang="en-US" sz="2400" dirty="0">
              <a:solidFill>
                <a:schemeClr val="bg1"/>
              </a:solidFill>
              <a:latin typeface="Arial" charset="0"/>
              <a:ea typeface="Arial" charset="0"/>
              <a:cs typeface="Arial" charset="0"/>
            </a:endParaRPr>
          </a:p>
          <a:p>
            <a:pPr>
              <a:buFont typeface="Courier New" charset="0"/>
              <a:buChar char="o"/>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05572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TextBox 2"/>
          <p:cNvSpPr txBox="1"/>
          <p:nvPr/>
        </p:nvSpPr>
        <p:spPr>
          <a:xfrm>
            <a:off x="647699" y="1074509"/>
            <a:ext cx="10896600" cy="4708981"/>
          </a:xfrm>
          <a:prstGeom prst="rect">
            <a:avLst/>
          </a:prstGeom>
          <a:noFill/>
        </p:spPr>
        <p:txBody>
          <a:bodyPr wrap="square" rtlCol="0">
            <a:spAutoFit/>
          </a:bodyPr>
          <a:lstStyle/>
          <a:p>
            <a:pPr algn="ctr"/>
            <a:r>
              <a:rPr lang="en-US" sz="30000" b="1">
                <a:solidFill>
                  <a:schemeClr val="bg1">
                    <a:alpha val="20000"/>
                  </a:schemeClr>
                </a:solidFill>
                <a:latin typeface="Arial Black" charset="0"/>
                <a:ea typeface="Arial Black" charset="0"/>
                <a:cs typeface="Arial Black" charset="0"/>
              </a:rPr>
              <a:t>IGCE</a:t>
            </a:r>
            <a:endParaRPr lang="en-US" sz="30000" b="1" dirty="0">
              <a:solidFill>
                <a:schemeClr val="bg1">
                  <a:alpha val="20000"/>
                </a:schemeClr>
              </a:solidFill>
              <a:latin typeface="Arial Black" charset="0"/>
              <a:ea typeface="Arial Black" charset="0"/>
              <a:cs typeface="Arial Black" charset="0"/>
            </a:endParaRP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Arial Black" charset="0"/>
                <a:ea typeface="Arial Black" charset="0"/>
                <a:cs typeface="Arial Black" charset="0"/>
              </a:rPr>
              <a:t>INDEPENDENT GOVERNMENT COST ESTIMATE</a:t>
            </a:r>
            <a:endParaRPr lang="en-US" sz="3600" b="1" dirty="0">
              <a:solidFill>
                <a:schemeClr val="bg1"/>
              </a:solidFill>
              <a:latin typeface="Arial Black" charset="0"/>
              <a:ea typeface="Arial Black" charset="0"/>
              <a:cs typeface="Arial Black" charset="0"/>
            </a:endParaRP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20</a:t>
            </a:r>
          </a:p>
        </p:txBody>
      </p:sp>
      <p:sp>
        <p:nvSpPr>
          <p:cNvPr id="8" name="Rectangle 7"/>
          <p:cNvSpPr/>
          <p:nvPr/>
        </p:nvSpPr>
        <p:spPr>
          <a:xfrm>
            <a:off x="647699" y="1720840"/>
            <a:ext cx="10896600" cy="4401205"/>
          </a:xfrm>
          <a:prstGeom prst="rect">
            <a:avLst/>
          </a:prstGeom>
        </p:spPr>
        <p:txBody>
          <a:bodyPr wrap="square">
            <a:spAutoFit/>
          </a:bodyPr>
          <a:lstStyle/>
          <a:p>
            <a:r>
              <a:rPr lang="en-US" sz="2000" dirty="0">
                <a:solidFill>
                  <a:schemeClr val="bg1"/>
                </a:solidFill>
                <a:latin typeface="Arial" charset="0"/>
                <a:ea typeface="Arial" charset="0"/>
                <a:cs typeface="Arial" charset="0"/>
              </a:rPr>
              <a:t>Ensure that all cost elements for goods and services for each task/requirement or development outcome is included in the IGCE.</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Employ proper data collection and estimating methodology.</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Document data sources, assumptions, constraints, methodology, and subject matter expert (SME) inputs.</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DO NOT share the IGCE with anyone outside the designated procurement team. The document is procurement sensitive and access is on a “need-to-know” basis and must be safeguarded as required by FAR 3.104.</a:t>
            </a:r>
          </a:p>
          <a:p>
            <a:endParaRPr lang="en-US" sz="2000" dirty="0">
              <a:solidFill>
                <a:schemeClr val="bg1"/>
              </a:solidFill>
              <a:latin typeface="Arial" charset="0"/>
              <a:ea typeface="Arial" charset="0"/>
              <a:cs typeface="Arial" charset="0"/>
            </a:endParaRPr>
          </a:p>
          <a:p>
            <a:endParaRPr lang="en-US" sz="2000" dirty="0">
              <a:solidFill>
                <a:schemeClr val="bg1"/>
              </a:solidFill>
              <a:latin typeface="Arial" charset="0"/>
              <a:ea typeface="Arial" charset="0"/>
              <a:cs typeface="Arial" charset="0"/>
            </a:endParaRPr>
          </a:p>
          <a:p>
            <a:pPr algn="ctr"/>
            <a:r>
              <a:rPr lang="en-US" sz="2000" b="1" dirty="0">
                <a:solidFill>
                  <a:srgbClr val="FF0000"/>
                </a:solidFill>
                <a:latin typeface="Arial" charset="0"/>
                <a:ea typeface="Arial" charset="0"/>
                <a:cs typeface="Arial" charset="0"/>
              </a:rPr>
              <a:t>The </a:t>
            </a:r>
            <a:r>
              <a:rPr lang="en-US" sz="2000" b="1" dirty="0" err="1">
                <a:solidFill>
                  <a:srgbClr val="FF0000"/>
                </a:solidFill>
                <a:latin typeface="Arial" charset="0"/>
                <a:ea typeface="Arial" charset="0"/>
                <a:cs typeface="Arial" charset="0"/>
              </a:rPr>
              <a:t>ProTech</a:t>
            </a:r>
            <a:r>
              <a:rPr lang="en-US" sz="2000" b="1" dirty="0">
                <a:solidFill>
                  <a:srgbClr val="FF0000"/>
                </a:solidFill>
                <a:latin typeface="Arial" charset="0"/>
                <a:ea typeface="Arial" charset="0"/>
                <a:cs typeface="Arial" charset="0"/>
              </a:rPr>
              <a:t> PMO can assist with this estimate.</a:t>
            </a:r>
          </a:p>
        </p:txBody>
      </p:sp>
    </p:spTree>
    <p:extLst>
      <p:ext uri="{BB962C8B-B14F-4D97-AF65-F5344CB8AC3E}">
        <p14:creationId xmlns:p14="http://schemas.microsoft.com/office/powerpoint/2010/main" val="17114513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TextBox 2"/>
          <p:cNvSpPr txBox="1"/>
          <p:nvPr/>
        </p:nvSpPr>
        <p:spPr>
          <a:xfrm>
            <a:off x="647699" y="1074509"/>
            <a:ext cx="10896600" cy="4708981"/>
          </a:xfrm>
          <a:prstGeom prst="rect">
            <a:avLst/>
          </a:prstGeom>
          <a:noFill/>
        </p:spPr>
        <p:txBody>
          <a:bodyPr wrap="square" rtlCol="0">
            <a:spAutoFit/>
          </a:bodyPr>
          <a:lstStyle/>
          <a:p>
            <a:pPr algn="ctr"/>
            <a:r>
              <a:rPr lang="en-US" sz="30000" b="1">
                <a:solidFill>
                  <a:schemeClr val="bg1">
                    <a:alpha val="20000"/>
                  </a:schemeClr>
                </a:solidFill>
                <a:latin typeface="Arial Black" charset="0"/>
                <a:ea typeface="Arial Black" charset="0"/>
                <a:cs typeface="Arial Black" charset="0"/>
              </a:rPr>
              <a:t>IGCE</a:t>
            </a:r>
            <a:endParaRPr lang="en-US" sz="30000" b="1" dirty="0">
              <a:solidFill>
                <a:schemeClr val="bg1">
                  <a:alpha val="20000"/>
                </a:schemeClr>
              </a:solidFill>
              <a:latin typeface="Arial Black" charset="0"/>
              <a:ea typeface="Arial Black" charset="0"/>
              <a:cs typeface="Arial Black" charset="0"/>
            </a:endParaRP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0" y="-418085"/>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latin typeface="Arial Black" charset="0"/>
                <a:ea typeface="Arial Black" charset="0"/>
                <a:cs typeface="Arial Black" charset="0"/>
              </a:rPr>
              <a:t>INDEPENDENT GOVERNMENT COST ESTIMATE TEMPLATE</a:t>
            </a: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21</a:t>
            </a:r>
          </a:p>
        </p:txBody>
      </p:sp>
      <p:graphicFrame>
        <p:nvGraphicFramePr>
          <p:cNvPr id="5" name="Table 4"/>
          <p:cNvGraphicFramePr>
            <a:graphicFrameLocks noGrp="1"/>
          </p:cNvGraphicFramePr>
          <p:nvPr>
            <p:extLst>
              <p:ext uri="{D42A27DB-BD31-4B8C-83A1-F6EECF244321}">
                <p14:modId xmlns:p14="http://schemas.microsoft.com/office/powerpoint/2010/main" val="1118995005"/>
              </p:ext>
            </p:extLst>
          </p:nvPr>
        </p:nvGraphicFramePr>
        <p:xfrm>
          <a:off x="2653936" y="474559"/>
          <a:ext cx="6884125" cy="6283158"/>
        </p:xfrm>
        <a:graphic>
          <a:graphicData uri="http://schemas.openxmlformats.org/drawingml/2006/table">
            <a:tbl>
              <a:tblPr firstRow="1" bandRow="1">
                <a:tableStyleId>{5C22544A-7EE6-4342-B048-85BDC9FD1C3A}</a:tableStyleId>
              </a:tblPr>
              <a:tblGrid>
                <a:gridCol w="3935705">
                  <a:extLst>
                    <a:ext uri="{9D8B030D-6E8A-4147-A177-3AD203B41FA5}">
                      <a16:colId xmlns:a16="http://schemas.microsoft.com/office/drawing/2014/main" val="20000"/>
                    </a:ext>
                  </a:extLst>
                </a:gridCol>
                <a:gridCol w="858363">
                  <a:extLst>
                    <a:ext uri="{9D8B030D-6E8A-4147-A177-3AD203B41FA5}">
                      <a16:colId xmlns:a16="http://schemas.microsoft.com/office/drawing/2014/main" val="20001"/>
                    </a:ext>
                  </a:extLst>
                </a:gridCol>
                <a:gridCol w="1071155">
                  <a:extLst>
                    <a:ext uri="{9D8B030D-6E8A-4147-A177-3AD203B41FA5}">
                      <a16:colId xmlns:a16="http://schemas.microsoft.com/office/drawing/2014/main" val="20002"/>
                    </a:ext>
                  </a:extLst>
                </a:gridCol>
                <a:gridCol w="1018902">
                  <a:extLst>
                    <a:ext uri="{9D8B030D-6E8A-4147-A177-3AD203B41FA5}">
                      <a16:colId xmlns:a16="http://schemas.microsoft.com/office/drawing/2014/main" val="20003"/>
                    </a:ext>
                  </a:extLst>
                </a:gridCol>
              </a:tblGrid>
              <a:tr h="299198">
                <a:tc>
                  <a:txBody>
                    <a:bodyPr/>
                    <a:lstStyle/>
                    <a:p>
                      <a:r>
                        <a:rPr lang="en-US" sz="1200" dirty="0">
                          <a:latin typeface="Arial" charset="0"/>
                          <a:ea typeface="Arial" charset="0"/>
                          <a:cs typeface="Arial" charset="0"/>
                        </a:rPr>
                        <a:t>Direct Labor*</a:t>
                      </a:r>
                    </a:p>
                  </a:txBody>
                  <a:tcPr/>
                </a:tc>
                <a:tc>
                  <a:txBody>
                    <a:bodyPr/>
                    <a:lstStyle/>
                    <a:p>
                      <a:r>
                        <a:rPr lang="en-US" sz="1200" dirty="0">
                          <a:latin typeface="Arial" charset="0"/>
                          <a:ea typeface="Arial" charset="0"/>
                          <a:cs typeface="Arial" charset="0"/>
                        </a:rPr>
                        <a:t>Hours</a:t>
                      </a:r>
                    </a:p>
                  </a:txBody>
                  <a:tcPr/>
                </a:tc>
                <a:tc>
                  <a:txBody>
                    <a:bodyPr/>
                    <a:lstStyle/>
                    <a:p>
                      <a:r>
                        <a:rPr lang="en-US" sz="1200" dirty="0">
                          <a:latin typeface="Arial" charset="0"/>
                          <a:ea typeface="Arial" charset="0"/>
                          <a:cs typeface="Arial" charset="0"/>
                        </a:rPr>
                        <a:t>Hourly Rate</a:t>
                      </a:r>
                    </a:p>
                  </a:txBody>
                  <a:tcPr/>
                </a:tc>
                <a:tc>
                  <a:txBody>
                    <a:bodyPr/>
                    <a:lstStyle/>
                    <a:p>
                      <a:r>
                        <a:rPr lang="en-US" sz="1200" dirty="0">
                          <a:latin typeface="Arial" charset="0"/>
                          <a:ea typeface="Arial" charset="0"/>
                          <a:cs typeface="Arial" charset="0"/>
                        </a:rPr>
                        <a:t>Total $</a:t>
                      </a:r>
                    </a:p>
                  </a:txBody>
                  <a:tcPr/>
                </a:tc>
                <a:extLst>
                  <a:ext uri="{0D108BD9-81ED-4DB2-BD59-A6C34878D82A}">
                    <a16:rowId xmlns:a16="http://schemas.microsoft.com/office/drawing/2014/main" val="10000"/>
                  </a:ext>
                </a:extLst>
              </a:tr>
              <a:tr h="299198">
                <a:tc>
                  <a:txBody>
                    <a:bodyPr/>
                    <a:lstStyle/>
                    <a:p>
                      <a:r>
                        <a:rPr lang="en-US" sz="1200" dirty="0">
                          <a:latin typeface="Arial" charset="0"/>
                          <a:ea typeface="Arial" charset="0"/>
                          <a:cs typeface="Arial" charset="0"/>
                        </a:rPr>
                        <a:t>Professional</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a:latin typeface="Arial" charset="0"/>
                        <a:ea typeface="Arial" charset="0"/>
                        <a:cs typeface="Arial" charset="0"/>
                      </a:endParaRPr>
                    </a:p>
                  </a:txBody>
                  <a:tcPr/>
                </a:tc>
                <a:extLst>
                  <a:ext uri="{0D108BD9-81ED-4DB2-BD59-A6C34878D82A}">
                    <a16:rowId xmlns:a16="http://schemas.microsoft.com/office/drawing/2014/main" val="10001"/>
                  </a:ext>
                </a:extLst>
              </a:tr>
              <a:tr h="299198">
                <a:tc>
                  <a:txBody>
                    <a:bodyPr/>
                    <a:lstStyle/>
                    <a:p>
                      <a:r>
                        <a:rPr lang="en-US" sz="1200" dirty="0">
                          <a:latin typeface="Arial" charset="0"/>
                          <a:ea typeface="Arial" charset="0"/>
                          <a:cs typeface="Arial" charset="0"/>
                        </a:rPr>
                        <a:t>Support</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a:latin typeface="Arial" charset="0"/>
                        <a:ea typeface="Arial" charset="0"/>
                        <a:cs typeface="Arial" charset="0"/>
                      </a:endParaRPr>
                    </a:p>
                  </a:txBody>
                  <a:tcPr/>
                </a:tc>
                <a:extLst>
                  <a:ext uri="{0D108BD9-81ED-4DB2-BD59-A6C34878D82A}">
                    <a16:rowId xmlns:a16="http://schemas.microsoft.com/office/drawing/2014/main" val="10002"/>
                  </a:ext>
                </a:extLst>
              </a:tr>
              <a:tr h="299198">
                <a:tc>
                  <a:txBody>
                    <a:bodyPr/>
                    <a:lstStyle/>
                    <a:p>
                      <a:r>
                        <a:rPr lang="en-US" sz="1200" dirty="0">
                          <a:latin typeface="Arial" charset="0"/>
                          <a:ea typeface="Arial" charset="0"/>
                          <a:cs typeface="Arial" charset="0"/>
                        </a:rPr>
                        <a:t>Sub Total</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a:latin typeface="Arial" charset="0"/>
                        <a:ea typeface="Arial" charset="0"/>
                        <a:cs typeface="Arial" charset="0"/>
                      </a:endParaRPr>
                    </a:p>
                  </a:txBody>
                  <a:tcPr/>
                </a:tc>
                <a:extLst>
                  <a:ext uri="{0D108BD9-81ED-4DB2-BD59-A6C34878D82A}">
                    <a16:rowId xmlns:a16="http://schemas.microsoft.com/office/drawing/2014/main" val="10003"/>
                  </a:ext>
                </a:extLst>
              </a:tr>
              <a:tr h="299198">
                <a:tc>
                  <a:txBody>
                    <a:bodyPr/>
                    <a:lstStyle/>
                    <a:p>
                      <a:r>
                        <a:rPr lang="en-US" sz="1200" dirty="0">
                          <a:latin typeface="Arial" charset="0"/>
                          <a:ea typeface="Arial" charset="0"/>
                          <a:cs typeface="Arial" charset="0"/>
                        </a:rPr>
                        <a:t>Fringe</a:t>
                      </a:r>
                      <a:r>
                        <a:rPr lang="en-US" sz="1200" baseline="0" dirty="0">
                          <a:latin typeface="Arial" charset="0"/>
                          <a:ea typeface="Arial" charset="0"/>
                          <a:cs typeface="Arial" charset="0"/>
                        </a:rPr>
                        <a:t> Benefit @__% of Direct Labor</a:t>
                      </a:r>
                      <a:endParaRPr lang="en-US" sz="1200" dirty="0">
                        <a:latin typeface="Arial" charset="0"/>
                        <a:ea typeface="Arial" charset="0"/>
                        <a:cs typeface="Arial" charset="0"/>
                      </a:endParaRP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a:latin typeface="Arial" charset="0"/>
                        <a:ea typeface="Arial" charset="0"/>
                        <a:cs typeface="Arial" charset="0"/>
                      </a:endParaRPr>
                    </a:p>
                  </a:txBody>
                  <a:tcPr/>
                </a:tc>
                <a:extLst>
                  <a:ext uri="{0D108BD9-81ED-4DB2-BD59-A6C34878D82A}">
                    <a16:rowId xmlns:a16="http://schemas.microsoft.com/office/drawing/2014/main" val="10004"/>
                  </a:ext>
                </a:extLst>
              </a:tr>
              <a:tr h="299198">
                <a:tc>
                  <a:txBody>
                    <a:bodyPr/>
                    <a:lstStyle/>
                    <a:p>
                      <a:r>
                        <a:rPr lang="en-US" sz="1200" dirty="0">
                          <a:latin typeface="Arial" charset="0"/>
                          <a:ea typeface="Arial" charset="0"/>
                          <a:cs typeface="Arial" charset="0"/>
                        </a:rPr>
                        <a:t>Materials/Supplies</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a:latin typeface="Arial" charset="0"/>
                        <a:ea typeface="Arial" charset="0"/>
                        <a:cs typeface="Arial" charset="0"/>
                      </a:endParaRPr>
                    </a:p>
                  </a:txBody>
                  <a:tcPr/>
                </a:tc>
                <a:extLst>
                  <a:ext uri="{0D108BD9-81ED-4DB2-BD59-A6C34878D82A}">
                    <a16:rowId xmlns:a16="http://schemas.microsoft.com/office/drawing/2014/main" val="10005"/>
                  </a:ext>
                </a:extLst>
              </a:tr>
              <a:tr h="299198">
                <a:tc>
                  <a:txBody>
                    <a:bodyPr/>
                    <a:lstStyle/>
                    <a:p>
                      <a:r>
                        <a:rPr lang="en-US" sz="1200" dirty="0">
                          <a:latin typeface="Arial" charset="0"/>
                          <a:ea typeface="Arial" charset="0"/>
                          <a:cs typeface="Arial" charset="0"/>
                        </a:rPr>
                        <a:t>Equipment</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a:latin typeface="Arial" charset="0"/>
                        <a:ea typeface="Arial" charset="0"/>
                        <a:cs typeface="Arial" charset="0"/>
                      </a:endParaRPr>
                    </a:p>
                  </a:txBody>
                  <a:tcPr/>
                </a:tc>
                <a:extLst>
                  <a:ext uri="{0D108BD9-81ED-4DB2-BD59-A6C34878D82A}">
                    <a16:rowId xmlns:a16="http://schemas.microsoft.com/office/drawing/2014/main" val="10006"/>
                  </a:ext>
                </a:extLst>
              </a:tr>
              <a:tr h="299198">
                <a:tc>
                  <a:txBody>
                    <a:bodyPr/>
                    <a:lstStyle/>
                    <a:p>
                      <a:r>
                        <a:rPr lang="en-US" sz="1200" dirty="0">
                          <a:latin typeface="Arial" charset="0"/>
                          <a:ea typeface="Arial" charset="0"/>
                          <a:cs typeface="Arial" charset="0"/>
                        </a:rPr>
                        <a:t>Travel</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07"/>
                  </a:ext>
                </a:extLst>
              </a:tr>
              <a:tr h="299198">
                <a:tc>
                  <a:txBody>
                    <a:bodyPr/>
                    <a:lstStyle/>
                    <a:p>
                      <a:r>
                        <a:rPr lang="en-US" sz="1200" dirty="0">
                          <a:latin typeface="Arial" charset="0"/>
                          <a:ea typeface="Arial" charset="0"/>
                          <a:cs typeface="Arial" charset="0"/>
                        </a:rPr>
                        <a:t>Consultants</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08"/>
                  </a:ext>
                </a:extLst>
              </a:tr>
              <a:tr h="299198">
                <a:tc>
                  <a:txBody>
                    <a:bodyPr/>
                    <a:lstStyle/>
                    <a:p>
                      <a:r>
                        <a:rPr lang="en-US" sz="1200" dirty="0">
                          <a:latin typeface="Arial" charset="0"/>
                          <a:ea typeface="Arial" charset="0"/>
                          <a:cs typeface="Arial" charset="0"/>
                        </a:rPr>
                        <a:t>Computer Costs</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09"/>
                  </a:ext>
                </a:extLst>
              </a:tr>
              <a:tr h="299198">
                <a:tc>
                  <a:txBody>
                    <a:bodyPr/>
                    <a:lstStyle/>
                    <a:p>
                      <a:r>
                        <a:rPr lang="en-US" sz="1200" dirty="0">
                          <a:latin typeface="Arial" charset="0"/>
                          <a:ea typeface="Arial" charset="0"/>
                          <a:cs typeface="Arial" charset="0"/>
                        </a:rPr>
                        <a:t>Subcontracts</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10"/>
                  </a:ext>
                </a:extLst>
              </a:tr>
              <a:tr h="299198">
                <a:tc>
                  <a:txBody>
                    <a:bodyPr/>
                    <a:lstStyle/>
                    <a:p>
                      <a:r>
                        <a:rPr lang="en-US" sz="1200" dirty="0">
                          <a:latin typeface="Arial" charset="0"/>
                          <a:ea typeface="Arial" charset="0"/>
                          <a:cs typeface="Arial" charset="0"/>
                        </a:rPr>
                        <a:t>Other Direct Costs</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11"/>
                  </a:ext>
                </a:extLst>
              </a:tr>
              <a:tr h="299198">
                <a:tc>
                  <a:txBody>
                    <a:bodyPr/>
                    <a:lstStyle/>
                    <a:p>
                      <a:pPr algn="r"/>
                      <a:r>
                        <a:rPr lang="en-US" sz="1200" dirty="0">
                          <a:latin typeface="Arial" charset="0"/>
                          <a:ea typeface="Arial" charset="0"/>
                          <a:cs typeface="Arial" charset="0"/>
                        </a:rPr>
                        <a:t>Total Direct Costs</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12"/>
                  </a:ext>
                </a:extLst>
              </a:tr>
              <a:tr h="299198">
                <a:tc>
                  <a:txBody>
                    <a:bodyPr/>
                    <a:lstStyle/>
                    <a:p>
                      <a:r>
                        <a:rPr lang="en-US" sz="1200" dirty="0">
                          <a:latin typeface="Arial" charset="0"/>
                          <a:ea typeface="Arial" charset="0"/>
                          <a:cs typeface="Arial" charset="0"/>
                        </a:rPr>
                        <a:t>Overhead/G&amp;A @__% of Total Direct Costs</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13"/>
                  </a:ext>
                </a:extLst>
              </a:tr>
              <a:tr h="299198">
                <a:tc>
                  <a:txBody>
                    <a:bodyPr/>
                    <a:lstStyle/>
                    <a:p>
                      <a:pPr algn="r"/>
                      <a:r>
                        <a:rPr lang="en-US" sz="1200" dirty="0">
                          <a:latin typeface="Arial" charset="0"/>
                          <a:ea typeface="Arial" charset="0"/>
                          <a:cs typeface="Arial" charset="0"/>
                        </a:rPr>
                        <a:t>Total Estimated Costs</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14"/>
                  </a:ext>
                </a:extLst>
              </a:tr>
              <a:tr h="299198">
                <a:tc>
                  <a:txBody>
                    <a:bodyPr/>
                    <a:lstStyle/>
                    <a:p>
                      <a:r>
                        <a:rPr lang="en-US" sz="1200" dirty="0">
                          <a:latin typeface="Arial" charset="0"/>
                          <a:ea typeface="Arial" charset="0"/>
                          <a:cs typeface="Arial" charset="0"/>
                        </a:rPr>
                        <a:t>Fixed Fee or Estimated Award Fee</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15"/>
                  </a:ext>
                </a:extLst>
              </a:tr>
              <a:tr h="299198">
                <a:tc>
                  <a:txBody>
                    <a:bodyPr/>
                    <a:lstStyle/>
                    <a:p>
                      <a:pPr algn="r"/>
                      <a:r>
                        <a:rPr lang="en-US" sz="1200" dirty="0">
                          <a:latin typeface="Arial" charset="0"/>
                          <a:ea typeface="Arial" charset="0"/>
                          <a:cs typeface="Arial" charset="0"/>
                        </a:rPr>
                        <a:t>Total</a:t>
                      </a:r>
                      <a:r>
                        <a:rPr lang="en-US" sz="1200" baseline="0" dirty="0">
                          <a:latin typeface="Arial" charset="0"/>
                          <a:ea typeface="Arial" charset="0"/>
                          <a:cs typeface="Arial" charset="0"/>
                        </a:rPr>
                        <a:t> Cost (including fees)</a:t>
                      </a:r>
                      <a:endParaRPr lang="en-US" sz="1200" dirty="0">
                        <a:latin typeface="Arial" charset="0"/>
                        <a:ea typeface="Arial" charset="0"/>
                        <a:cs typeface="Arial" charset="0"/>
                      </a:endParaRP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16"/>
                  </a:ext>
                </a:extLst>
              </a:tr>
              <a:tr h="299198">
                <a:tc>
                  <a:txBody>
                    <a:bodyPr/>
                    <a:lstStyle/>
                    <a:p>
                      <a:pPr algn="r"/>
                      <a:r>
                        <a:rPr lang="en-US" sz="1200" dirty="0">
                          <a:latin typeface="Arial" charset="0"/>
                          <a:ea typeface="Arial" charset="0"/>
                          <a:cs typeface="Arial" charset="0"/>
                        </a:rPr>
                        <a:t>Year 2 (include ~3% escalation factor)**</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17"/>
                  </a:ext>
                </a:extLst>
              </a:tr>
              <a:tr h="299198">
                <a:tc>
                  <a:txBody>
                    <a:bodyPr/>
                    <a:lstStyle/>
                    <a:p>
                      <a:pPr algn="r"/>
                      <a:r>
                        <a:rPr lang="en-US" sz="1200" dirty="0">
                          <a:latin typeface="Arial" charset="0"/>
                          <a:ea typeface="Arial" charset="0"/>
                          <a:cs typeface="Arial" charset="0"/>
                        </a:rPr>
                        <a:t>Year 3 (include ~3% escalation factor)</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18"/>
                  </a:ext>
                </a:extLst>
              </a:tr>
              <a:tr h="299198">
                <a:tc>
                  <a:txBody>
                    <a:bodyPr/>
                    <a:lstStyle/>
                    <a:p>
                      <a:pPr algn="r"/>
                      <a:r>
                        <a:rPr lang="en-US" sz="1200" dirty="0">
                          <a:latin typeface="Arial" charset="0"/>
                          <a:ea typeface="Arial" charset="0"/>
                          <a:cs typeface="Arial" charset="0"/>
                        </a:rPr>
                        <a:t>Year 4 (include ~3% escalation factor)</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19"/>
                  </a:ext>
                </a:extLst>
              </a:tr>
              <a:tr h="299198">
                <a:tc>
                  <a:txBody>
                    <a:bodyPr/>
                    <a:lstStyle/>
                    <a:p>
                      <a:pPr algn="r"/>
                      <a:r>
                        <a:rPr lang="en-US" sz="1200" dirty="0">
                          <a:latin typeface="Arial" charset="0"/>
                          <a:ea typeface="Arial" charset="0"/>
                          <a:cs typeface="Arial" charset="0"/>
                        </a:rPr>
                        <a:t>Year 5 (include ~3% escalation factor)</a:t>
                      </a:r>
                    </a:p>
                  </a:txBody>
                  <a:tcPr/>
                </a:tc>
                <a:tc>
                  <a:txBody>
                    <a:bodyPr/>
                    <a:lstStyle/>
                    <a:p>
                      <a:endParaRPr lang="en-US" sz="1200">
                        <a:latin typeface="Arial" charset="0"/>
                        <a:ea typeface="Arial" charset="0"/>
                        <a:cs typeface="Arial" charset="0"/>
                      </a:endParaRPr>
                    </a:p>
                  </a:txBody>
                  <a:tcPr/>
                </a:tc>
                <a:tc>
                  <a:txBody>
                    <a:bodyPr/>
                    <a:lstStyle/>
                    <a:p>
                      <a:r>
                        <a:rPr lang="en-US" sz="1200" dirty="0">
                          <a:latin typeface="Arial" charset="0"/>
                          <a:ea typeface="Arial" charset="0"/>
                          <a:cs typeface="Arial" charset="0"/>
                        </a:rPr>
                        <a:t>$</a:t>
                      </a:r>
                    </a:p>
                  </a:txBody>
                  <a:tcPr/>
                </a:tc>
                <a:tc>
                  <a:txBody>
                    <a:bodyPr/>
                    <a:lstStyle/>
                    <a:p>
                      <a:endParaRPr lang="en-US" sz="1200" dirty="0">
                        <a:latin typeface="Arial" charset="0"/>
                        <a:ea typeface="Arial" charset="0"/>
                        <a:cs typeface="Arial" charset="0"/>
                      </a:endParaRPr>
                    </a:p>
                  </a:txBody>
                  <a:tcP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20893755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IDENTIFY OUTPUTS</a:t>
            </a: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22</a:t>
            </a:r>
          </a:p>
        </p:txBody>
      </p:sp>
      <p:sp>
        <p:nvSpPr>
          <p:cNvPr id="9" name="Rectangle 8"/>
          <p:cNvSpPr/>
          <p:nvPr/>
        </p:nvSpPr>
        <p:spPr>
          <a:xfrm>
            <a:off x="661553" y="1502363"/>
            <a:ext cx="10868891" cy="1938992"/>
          </a:xfrm>
          <a:prstGeom prst="rect">
            <a:avLst/>
          </a:prstGeom>
        </p:spPr>
        <p:txBody>
          <a:bodyPr wrap="square">
            <a:spAutoFit/>
          </a:bodyPr>
          <a:lstStyle/>
          <a:p>
            <a:r>
              <a:rPr lang="en-US" sz="2400" dirty="0">
                <a:solidFill>
                  <a:schemeClr val="bg1"/>
                </a:solidFill>
                <a:latin typeface="Arial" charset="0"/>
                <a:ea typeface="Arial" charset="0"/>
                <a:cs typeface="Arial" charset="0"/>
              </a:rPr>
              <a:t>Determine deliverables and/or results to be produced by every task.</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Outline an oversight plan for tracking deliverables.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Identify timelines for deliverables.</a:t>
            </a:r>
          </a:p>
        </p:txBody>
      </p:sp>
    </p:spTree>
    <p:extLst>
      <p:ext uri="{BB962C8B-B14F-4D97-AF65-F5344CB8AC3E}">
        <p14:creationId xmlns:p14="http://schemas.microsoft.com/office/powerpoint/2010/main" val="5612796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SET PERFORMANCE STANDARDS/METRICS</a:t>
            </a: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23</a:t>
            </a:r>
          </a:p>
        </p:txBody>
      </p:sp>
      <p:sp>
        <p:nvSpPr>
          <p:cNvPr id="9" name="Rectangle 8"/>
          <p:cNvSpPr/>
          <p:nvPr/>
        </p:nvSpPr>
        <p:spPr>
          <a:xfrm>
            <a:off x="661553" y="1813173"/>
            <a:ext cx="10868891" cy="4124206"/>
          </a:xfrm>
          <a:prstGeom prst="rect">
            <a:avLst/>
          </a:prstGeom>
        </p:spPr>
        <p:txBody>
          <a:bodyPr wrap="square">
            <a:spAutoFit/>
          </a:bodyPr>
          <a:lstStyle/>
          <a:p>
            <a:r>
              <a:rPr lang="en-US" sz="2400" dirty="0">
                <a:solidFill>
                  <a:schemeClr val="bg1"/>
                </a:solidFill>
                <a:latin typeface="Arial" charset="0"/>
                <a:ea typeface="Arial" charset="0"/>
                <a:cs typeface="Arial" charset="0"/>
              </a:rPr>
              <a:t>Make a list of performance criteria based on: </a:t>
            </a:r>
          </a:p>
          <a:p>
            <a:pPr marL="800100" lvl="1" indent="-342900">
              <a:buFont typeface="Courier New" charset="0"/>
              <a:buChar char="o"/>
            </a:pPr>
            <a:r>
              <a:rPr lang="en-US" sz="2000" dirty="0">
                <a:solidFill>
                  <a:schemeClr val="bg1"/>
                </a:solidFill>
                <a:latin typeface="Arial" charset="0"/>
                <a:ea typeface="Arial" charset="0"/>
                <a:cs typeface="Arial" charset="0"/>
              </a:rPr>
              <a:t>Quality</a:t>
            </a:r>
          </a:p>
          <a:p>
            <a:pPr marL="800100" lvl="1" indent="-342900">
              <a:buFont typeface="Courier New" charset="0"/>
              <a:buChar char="o"/>
            </a:pPr>
            <a:r>
              <a:rPr lang="en-US" sz="2000" dirty="0">
                <a:solidFill>
                  <a:schemeClr val="bg1"/>
                </a:solidFill>
                <a:latin typeface="Arial" charset="0"/>
                <a:ea typeface="Arial" charset="0"/>
                <a:cs typeface="Arial" charset="0"/>
              </a:rPr>
              <a:t>Quantity</a:t>
            </a:r>
          </a:p>
          <a:p>
            <a:pPr marL="800100" lvl="1" indent="-342900">
              <a:buFont typeface="Courier New" charset="0"/>
              <a:buChar char="o"/>
            </a:pPr>
            <a:r>
              <a:rPr lang="en-US" sz="2000" dirty="0">
                <a:solidFill>
                  <a:schemeClr val="bg1"/>
                </a:solidFill>
                <a:latin typeface="Arial" charset="0"/>
                <a:ea typeface="Arial" charset="0"/>
                <a:cs typeface="Arial" charset="0"/>
              </a:rPr>
              <a:t>Time</a:t>
            </a:r>
          </a:p>
          <a:p>
            <a:pPr marL="800100" lvl="1" indent="-342900">
              <a:buFont typeface="Courier New" charset="0"/>
              <a:buChar char="o"/>
            </a:pPr>
            <a:r>
              <a:rPr lang="en-US" sz="2000" dirty="0">
                <a:solidFill>
                  <a:schemeClr val="bg1"/>
                </a:solidFill>
                <a:latin typeface="Arial" charset="0"/>
                <a:ea typeface="Arial" charset="0"/>
                <a:cs typeface="Arial" charset="0"/>
              </a:rPr>
              <a:t>Appearance</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Determine progress milestones (dates when you will review work progress and compare it against the criteria).</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Choose a method of inspecting work performance (e.g.: random sampling, periodic audit, using reports of contractors, 100% inspection).</a:t>
            </a:r>
          </a:p>
          <a:p>
            <a:pPr marL="800100" lvl="1" indent="-342900">
              <a:buFont typeface="Arial" charset="0"/>
              <a:buChar char="•"/>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080361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Black" charset="0"/>
                <a:ea typeface="Arial Black" charset="0"/>
                <a:cs typeface="Arial Black" charset="0"/>
              </a:rPr>
              <a:t>PERFORMANCE REQUIREMENTS SUMMARY (PRS) MATRIX</a:t>
            </a:r>
          </a:p>
        </p:txBody>
      </p:sp>
      <p:graphicFrame>
        <p:nvGraphicFramePr>
          <p:cNvPr id="8" name="Table 7"/>
          <p:cNvGraphicFramePr>
            <a:graphicFrameLocks noGrp="1"/>
          </p:cNvGraphicFramePr>
          <p:nvPr>
            <p:extLst>
              <p:ext uri="{D42A27DB-BD31-4B8C-83A1-F6EECF244321}">
                <p14:modId xmlns:p14="http://schemas.microsoft.com/office/powerpoint/2010/main" val="1722352936"/>
              </p:ext>
            </p:extLst>
          </p:nvPr>
        </p:nvGraphicFramePr>
        <p:xfrm>
          <a:off x="127000" y="1242210"/>
          <a:ext cx="11938000" cy="5302236"/>
        </p:xfrm>
        <a:graphic>
          <a:graphicData uri="http://schemas.openxmlformats.org/drawingml/2006/table">
            <a:tbl>
              <a:tblPr firstRow="1" bandRow="1">
                <a:tableStyleId>{5C22544A-7EE6-4342-B048-85BDC9FD1C3A}</a:tableStyleId>
              </a:tblPr>
              <a:tblGrid>
                <a:gridCol w="1787525">
                  <a:extLst>
                    <a:ext uri="{9D8B030D-6E8A-4147-A177-3AD203B41FA5}">
                      <a16:colId xmlns:a16="http://schemas.microsoft.com/office/drawing/2014/main" val="20000"/>
                    </a:ext>
                  </a:extLst>
                </a:gridCol>
                <a:gridCol w="1716949">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2847703">
                  <a:extLst>
                    <a:ext uri="{9D8B030D-6E8A-4147-A177-3AD203B41FA5}">
                      <a16:colId xmlns:a16="http://schemas.microsoft.com/office/drawing/2014/main" val="20003"/>
                    </a:ext>
                  </a:extLst>
                </a:gridCol>
                <a:gridCol w="3757023">
                  <a:extLst>
                    <a:ext uri="{9D8B030D-6E8A-4147-A177-3AD203B41FA5}">
                      <a16:colId xmlns:a16="http://schemas.microsoft.com/office/drawing/2014/main" val="20004"/>
                    </a:ext>
                  </a:extLst>
                </a:gridCol>
              </a:tblGrid>
              <a:tr h="339564">
                <a:tc gridSpan="5">
                  <a:txBody>
                    <a:bodyPr/>
                    <a:lstStyle/>
                    <a:p>
                      <a:pPr marL="0" marR="0">
                        <a:lnSpc>
                          <a:spcPct val="107000"/>
                        </a:lnSpc>
                        <a:spcBef>
                          <a:spcPts val="0"/>
                        </a:spcBef>
                        <a:spcAft>
                          <a:spcPts val="0"/>
                        </a:spcAft>
                      </a:pPr>
                      <a:r>
                        <a:rPr lang="en-US" sz="1100" b="1" i="1" cap="all" dirty="0">
                          <a:effectLst/>
                          <a:latin typeface="Times New Roman" charset="0"/>
                          <a:ea typeface="Times New Roman" charset="0"/>
                        </a:rPr>
                        <a:t> </a:t>
                      </a:r>
                      <a:r>
                        <a:rPr lang="en-US" sz="1600" b="1" i="0" dirty="0">
                          <a:effectLst/>
                          <a:latin typeface="Arial Black" charset="0"/>
                          <a:ea typeface="Arial Black" charset="0"/>
                          <a:cs typeface="Arial Black" charset="0"/>
                        </a:rPr>
                        <a:t>Sample Performance Based Requirement Summary (PRS)</a:t>
                      </a:r>
                    </a:p>
                  </a:txBody>
                  <a:tcPr marL="68580" marR="68580" marT="0" marB="0"/>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539262">
                <a:tc>
                  <a:txBody>
                    <a:bodyPr/>
                    <a:lstStyle/>
                    <a:p>
                      <a:pPr algn="ctr"/>
                      <a:r>
                        <a:rPr lang="en-US" sz="1200" b="1" i="0" kern="1200" cap="none" dirty="0">
                          <a:solidFill>
                            <a:srgbClr val="094495"/>
                          </a:solidFill>
                          <a:effectLst/>
                          <a:latin typeface="Arial" charset="0"/>
                          <a:ea typeface="Arial" charset="0"/>
                          <a:cs typeface="Arial" charset="0"/>
                        </a:rPr>
                        <a:t>PERFORMANCE</a:t>
                      </a:r>
                      <a:endParaRPr lang="en-US" sz="1200" b="1" i="0" kern="1200" dirty="0">
                        <a:solidFill>
                          <a:srgbClr val="094495"/>
                        </a:solidFill>
                        <a:effectLst/>
                        <a:latin typeface="Arial" charset="0"/>
                        <a:ea typeface="Arial" charset="0"/>
                        <a:cs typeface="Arial" charset="0"/>
                      </a:endParaRPr>
                    </a:p>
                    <a:p>
                      <a:pPr algn="ctr"/>
                      <a:r>
                        <a:rPr lang="en-US" sz="1200" b="1" i="0" kern="1200" cap="none" dirty="0">
                          <a:solidFill>
                            <a:srgbClr val="094495"/>
                          </a:solidFill>
                          <a:effectLst/>
                          <a:latin typeface="Arial" charset="0"/>
                          <a:ea typeface="Arial" charset="0"/>
                          <a:cs typeface="Arial" charset="0"/>
                        </a:rPr>
                        <a:t>REQUIREMENT</a:t>
                      </a:r>
                      <a:endParaRPr lang="en-US" sz="1200" b="1" i="0" kern="1200" dirty="0">
                        <a:solidFill>
                          <a:srgbClr val="094495"/>
                        </a:solidFill>
                        <a:effectLst/>
                        <a:latin typeface="Arial" charset="0"/>
                        <a:ea typeface="Arial" charset="0"/>
                        <a:cs typeface="Arial" charset="0"/>
                      </a:endParaRPr>
                    </a:p>
                  </a:txBody>
                  <a:tcPr anchor="ctr"/>
                </a:tc>
                <a:tc>
                  <a:txBody>
                    <a:bodyPr/>
                    <a:lstStyle/>
                    <a:p>
                      <a:pPr algn="ctr"/>
                      <a:r>
                        <a:rPr lang="en-US" sz="1200" b="1" i="0" kern="1200" cap="none" dirty="0">
                          <a:solidFill>
                            <a:srgbClr val="094495"/>
                          </a:solidFill>
                          <a:effectLst/>
                          <a:latin typeface="Arial" charset="0"/>
                          <a:ea typeface="Arial" charset="0"/>
                          <a:cs typeface="Arial" charset="0"/>
                        </a:rPr>
                        <a:t>PERFORMANCE</a:t>
                      </a:r>
                    </a:p>
                    <a:p>
                      <a:pPr algn="ctr"/>
                      <a:r>
                        <a:rPr lang="en-US" sz="1200" b="1" i="0" kern="1200" dirty="0">
                          <a:solidFill>
                            <a:srgbClr val="094495"/>
                          </a:solidFill>
                          <a:effectLst/>
                          <a:latin typeface="Arial" charset="0"/>
                          <a:ea typeface="Arial" charset="0"/>
                          <a:cs typeface="Arial" charset="0"/>
                        </a:rPr>
                        <a:t>STANDARD</a:t>
                      </a:r>
                      <a:r>
                        <a:rPr lang="en-US" sz="1200" b="1" i="0" dirty="0">
                          <a:solidFill>
                            <a:srgbClr val="094495"/>
                          </a:solidFill>
                          <a:effectLst/>
                          <a:latin typeface="Arial" charset="0"/>
                          <a:ea typeface="Arial" charset="0"/>
                          <a:cs typeface="Arial" charset="0"/>
                        </a:rPr>
                        <a:t> </a:t>
                      </a:r>
                      <a:endParaRPr lang="en-US" sz="1200" b="1" i="0" dirty="0">
                        <a:solidFill>
                          <a:srgbClr val="094495"/>
                        </a:solidFill>
                        <a:latin typeface="Arial" charset="0"/>
                        <a:ea typeface="Arial" charset="0"/>
                        <a:cs typeface="Arial" charset="0"/>
                      </a:endParaRPr>
                    </a:p>
                  </a:txBody>
                  <a:tcPr anchor="ctr"/>
                </a:tc>
                <a:tc>
                  <a:txBody>
                    <a:bodyPr/>
                    <a:lstStyle/>
                    <a:p>
                      <a:pPr algn="ctr"/>
                      <a:r>
                        <a:rPr lang="en-US" sz="1200" b="1" i="0" kern="1200" dirty="0">
                          <a:solidFill>
                            <a:srgbClr val="094495"/>
                          </a:solidFill>
                          <a:effectLst/>
                          <a:latin typeface="Arial" charset="0"/>
                          <a:ea typeface="Arial" charset="0"/>
                          <a:cs typeface="Arial" charset="0"/>
                        </a:rPr>
                        <a:t>METHOD OF MEASUREMENT</a:t>
                      </a:r>
                      <a:r>
                        <a:rPr lang="en-US" sz="1200" b="1" i="0" dirty="0">
                          <a:solidFill>
                            <a:srgbClr val="094495"/>
                          </a:solidFill>
                          <a:effectLst/>
                          <a:latin typeface="Arial" charset="0"/>
                          <a:ea typeface="Arial" charset="0"/>
                          <a:cs typeface="Arial" charset="0"/>
                        </a:rPr>
                        <a:t> </a:t>
                      </a:r>
                      <a:endParaRPr lang="en-US" sz="1200" b="1" i="0" dirty="0">
                        <a:solidFill>
                          <a:srgbClr val="094495"/>
                        </a:solidFill>
                        <a:latin typeface="Arial" charset="0"/>
                        <a:ea typeface="Arial" charset="0"/>
                        <a:cs typeface="Arial" charset="0"/>
                      </a:endParaRPr>
                    </a:p>
                  </a:txBody>
                  <a:tcPr anchor="ctr"/>
                </a:tc>
                <a:tc>
                  <a:txBody>
                    <a:bodyPr/>
                    <a:lstStyle/>
                    <a:p>
                      <a:pPr algn="ctr"/>
                      <a:r>
                        <a:rPr lang="en-US" sz="1200" b="1" i="0" kern="1200" dirty="0">
                          <a:solidFill>
                            <a:srgbClr val="094495"/>
                          </a:solidFill>
                          <a:effectLst/>
                          <a:latin typeface="Arial" charset="0"/>
                          <a:ea typeface="Arial" charset="0"/>
                          <a:cs typeface="Arial" charset="0"/>
                        </a:rPr>
                        <a:t>PERFORMANCE METRICS</a:t>
                      </a:r>
                      <a:r>
                        <a:rPr lang="en-US" sz="1200" b="1" i="0" dirty="0">
                          <a:solidFill>
                            <a:srgbClr val="094495"/>
                          </a:solidFill>
                          <a:effectLst/>
                          <a:latin typeface="Arial" charset="0"/>
                          <a:ea typeface="Arial" charset="0"/>
                          <a:cs typeface="Arial" charset="0"/>
                        </a:rPr>
                        <a:t> </a:t>
                      </a:r>
                      <a:endParaRPr lang="en-US" sz="1200" b="1" i="0" dirty="0">
                        <a:solidFill>
                          <a:srgbClr val="094495"/>
                        </a:solidFill>
                        <a:latin typeface="Arial" charset="0"/>
                        <a:ea typeface="Arial" charset="0"/>
                        <a:cs typeface="Arial" charset="0"/>
                      </a:endParaRPr>
                    </a:p>
                  </a:txBody>
                  <a:tcPr anchor="ctr"/>
                </a:tc>
                <a:tc>
                  <a:txBody>
                    <a:bodyPr/>
                    <a:lstStyle/>
                    <a:p>
                      <a:pPr algn="ctr"/>
                      <a:r>
                        <a:rPr lang="en-US" sz="1200" b="1" i="0" kern="1200" dirty="0">
                          <a:solidFill>
                            <a:srgbClr val="094495"/>
                          </a:solidFill>
                          <a:effectLst/>
                          <a:latin typeface="Arial" charset="0"/>
                          <a:ea typeface="Arial" charset="0"/>
                          <a:cs typeface="Arial" charset="0"/>
                        </a:rPr>
                        <a:t>PERFORMANCE INCENTIVES</a:t>
                      </a:r>
                      <a:r>
                        <a:rPr lang="en-US" sz="1200" b="1" i="0" dirty="0">
                          <a:solidFill>
                            <a:srgbClr val="094495"/>
                          </a:solidFill>
                          <a:effectLst/>
                          <a:latin typeface="Arial" charset="0"/>
                          <a:ea typeface="Arial" charset="0"/>
                          <a:cs typeface="Arial" charset="0"/>
                        </a:rPr>
                        <a:t> </a:t>
                      </a:r>
                      <a:endParaRPr lang="en-US" sz="1200" b="1" i="0" dirty="0">
                        <a:solidFill>
                          <a:srgbClr val="094495"/>
                        </a:solidFill>
                        <a:latin typeface="Arial" charset="0"/>
                        <a:ea typeface="Arial" charset="0"/>
                        <a:cs typeface="Arial" charset="0"/>
                      </a:endParaRPr>
                    </a:p>
                  </a:txBody>
                  <a:tcPr anchor="ctr"/>
                </a:tc>
                <a:extLst>
                  <a:ext uri="{0D108BD9-81ED-4DB2-BD59-A6C34878D82A}">
                    <a16:rowId xmlns:a16="http://schemas.microsoft.com/office/drawing/2014/main" val="10001"/>
                  </a:ext>
                </a:extLst>
              </a:tr>
              <a:tr h="2040088">
                <a:tc>
                  <a:txBody>
                    <a:bodyPr/>
                    <a:lstStyle/>
                    <a:p>
                      <a:r>
                        <a:rPr lang="en-US" sz="1100" b="1" i="0" kern="1200" dirty="0">
                          <a:solidFill>
                            <a:schemeClr val="dk1"/>
                          </a:solidFill>
                          <a:effectLst/>
                          <a:latin typeface="Arial" charset="0"/>
                          <a:ea typeface="Arial" charset="0"/>
                          <a:cs typeface="Arial" charset="0"/>
                        </a:rPr>
                        <a:t>Task __A__</a:t>
                      </a:r>
                    </a:p>
                    <a:p>
                      <a:r>
                        <a:rPr lang="en-US" sz="1100" b="1" i="0" kern="1200" dirty="0">
                          <a:solidFill>
                            <a:schemeClr val="dk1"/>
                          </a:solidFill>
                          <a:effectLst/>
                          <a:latin typeface="Arial" charset="0"/>
                          <a:ea typeface="Arial" charset="0"/>
                          <a:cs typeface="Arial" charset="0"/>
                        </a:rPr>
                        <a:t> </a:t>
                      </a:r>
                    </a:p>
                    <a:p>
                      <a:r>
                        <a:rPr lang="en-US" sz="1100" b="0" i="0" kern="1200" dirty="0">
                          <a:solidFill>
                            <a:schemeClr val="dk1"/>
                          </a:solidFill>
                          <a:effectLst/>
                          <a:latin typeface="Arial" charset="0"/>
                          <a:ea typeface="Arial" charset="0"/>
                          <a:cs typeface="Arial" charset="0"/>
                        </a:rPr>
                        <a:t>Provide an efficient and fully staffed Help Desk from 7:00AM to 5:00PM Monday through Friday</a:t>
                      </a:r>
                    </a:p>
                    <a:p>
                      <a:endParaRPr lang="en-US" sz="1100" b="0" i="0" dirty="0">
                        <a:latin typeface="Arial" charset="0"/>
                        <a:ea typeface="Arial" charset="0"/>
                        <a:cs typeface="Arial" charset="0"/>
                      </a:endParaRPr>
                    </a:p>
                  </a:txBody>
                  <a:tcP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100" b="0" i="0" kern="1200" dirty="0">
                          <a:solidFill>
                            <a:schemeClr val="dk1"/>
                          </a:solidFill>
                          <a:effectLst/>
                          <a:latin typeface="Arial" charset="0"/>
                          <a:ea typeface="Arial" charset="0"/>
                          <a:cs typeface="Arial" charset="0"/>
                        </a:rPr>
                        <a:t>Staffing &amp; efficiency shall be maintained at acceptable levels at all times to assure prompt and courteous service and critical support to the user community despite fluctuating workloads and/or any peaks and valleys in the number of transactions handled.</a:t>
                      </a:r>
                    </a:p>
                    <a:p>
                      <a:pPr marL="0" marR="0">
                        <a:lnSpc>
                          <a:spcPct val="107000"/>
                        </a:lnSpc>
                        <a:spcBef>
                          <a:spcPts val="0"/>
                        </a:spcBef>
                        <a:spcAft>
                          <a:spcPts val="0"/>
                        </a:spcAft>
                      </a:pPr>
                      <a:endParaRPr lang="en-US" sz="1100" b="0" i="0" dirty="0">
                        <a:effectLst/>
                        <a:latin typeface="Arial" charset="0"/>
                        <a:ea typeface="Arial" charset="0"/>
                        <a:cs typeface="Arial" charset="0"/>
                      </a:endParaRPr>
                    </a:p>
                  </a:txBody>
                  <a:tcPr marL="68580" marR="68580" marT="0" marB="0"/>
                </a:tc>
                <a:tc>
                  <a:txBody>
                    <a:bodyPr/>
                    <a:lstStyle/>
                    <a:p>
                      <a:r>
                        <a:rPr lang="en-US" sz="1100" b="0" i="0" kern="1200" dirty="0">
                          <a:solidFill>
                            <a:schemeClr val="dk1"/>
                          </a:solidFill>
                          <a:effectLst/>
                          <a:latin typeface="Arial" charset="0"/>
                          <a:ea typeface="Arial" charset="0"/>
                          <a:cs typeface="Arial" charset="0"/>
                        </a:rPr>
                        <a:t>To measure the efficiency of Help Desk operators, the utilized Help Desk software shall permit monitoring of the time between initial ring and call pickup.</a:t>
                      </a:r>
                      <a:r>
                        <a:rPr lang="en-US" sz="1100" b="0" i="0" dirty="0">
                          <a:effectLst/>
                          <a:latin typeface="Arial" charset="0"/>
                          <a:ea typeface="Arial" charset="0"/>
                          <a:cs typeface="Arial" charset="0"/>
                        </a:rPr>
                        <a:t> </a:t>
                      </a:r>
                      <a:endParaRPr lang="en-US" sz="1100" b="0" i="0" dirty="0">
                        <a:latin typeface="Arial" charset="0"/>
                        <a:ea typeface="Arial" charset="0"/>
                        <a:cs typeface="Arial" charset="0"/>
                      </a:endParaRPr>
                    </a:p>
                  </a:txBody>
                  <a:tcPr/>
                </a:tc>
                <a:tc>
                  <a:txBody>
                    <a:bodyPr/>
                    <a:lstStyle/>
                    <a:p>
                      <a:r>
                        <a:rPr lang="en-US" sz="1100" b="0" i="0" kern="1200" dirty="0">
                          <a:solidFill>
                            <a:schemeClr val="dk1"/>
                          </a:solidFill>
                          <a:effectLst/>
                          <a:latin typeface="Arial" charset="0"/>
                          <a:ea typeface="Arial" charset="0"/>
                          <a:cs typeface="Arial" charset="0"/>
                        </a:rPr>
                        <a:t>All incoming calls to the Help Desk shall be answered on or before the fifth ring 97% of the time.</a:t>
                      </a:r>
                      <a:r>
                        <a:rPr lang="en-US" sz="1100" b="0" i="0" dirty="0">
                          <a:effectLst/>
                          <a:latin typeface="Arial" charset="0"/>
                          <a:ea typeface="Arial" charset="0"/>
                          <a:cs typeface="Arial" charset="0"/>
                        </a:rPr>
                        <a:t> </a:t>
                      </a:r>
                      <a:endParaRPr lang="en-US" sz="1100" b="0" i="0" dirty="0">
                        <a:latin typeface="Arial" charset="0"/>
                        <a:ea typeface="Arial" charset="0"/>
                        <a:cs typeface="Arial" charset="0"/>
                      </a:endParaRPr>
                    </a:p>
                  </a:txBody>
                  <a:tcPr/>
                </a:tc>
                <a:tc>
                  <a:txBody>
                    <a:bodyPr/>
                    <a:lstStyle/>
                    <a:p>
                      <a:r>
                        <a:rPr lang="en-US" sz="1100" b="0" i="0" kern="1200" dirty="0">
                          <a:solidFill>
                            <a:schemeClr val="dk1"/>
                          </a:solidFill>
                          <a:effectLst/>
                          <a:latin typeface="Arial" charset="0"/>
                          <a:ea typeface="Arial" charset="0"/>
                          <a:cs typeface="Arial" charset="0"/>
                        </a:rPr>
                        <a:t>For each month when performance metrics are met or exceeded, a bonus of _5_% of the monthly payment shall be placed into a ‘pool’.  </a:t>
                      </a:r>
                    </a:p>
                    <a:p>
                      <a:r>
                        <a:rPr lang="en-US" sz="1100" b="0" i="0" kern="1200" dirty="0">
                          <a:solidFill>
                            <a:schemeClr val="dk1"/>
                          </a:solidFill>
                          <a:effectLst/>
                          <a:latin typeface="Arial" charset="0"/>
                          <a:ea typeface="Arial" charset="0"/>
                          <a:cs typeface="Arial" charset="0"/>
                        </a:rPr>
                        <a:t> </a:t>
                      </a:r>
                    </a:p>
                    <a:p>
                      <a:r>
                        <a:rPr lang="en-US" sz="1100" b="0" i="0" kern="1200" dirty="0">
                          <a:solidFill>
                            <a:schemeClr val="dk1"/>
                          </a:solidFill>
                          <a:effectLst/>
                          <a:latin typeface="Arial" charset="0"/>
                          <a:ea typeface="Arial" charset="0"/>
                          <a:cs typeface="Arial" charset="0"/>
                        </a:rPr>
                        <a:t>For each month when performance metrics are not met, a deduction of _10_% of the monthly payment shall be recorded into this same ‘pool’.</a:t>
                      </a:r>
                    </a:p>
                    <a:p>
                      <a:r>
                        <a:rPr lang="en-US" sz="1100" b="0" i="0" kern="1200" dirty="0">
                          <a:solidFill>
                            <a:schemeClr val="dk1"/>
                          </a:solidFill>
                          <a:effectLst/>
                          <a:latin typeface="Arial" charset="0"/>
                          <a:ea typeface="Arial" charset="0"/>
                          <a:cs typeface="Arial" charset="0"/>
                        </a:rPr>
                        <a:t> </a:t>
                      </a:r>
                    </a:p>
                    <a:p>
                      <a:r>
                        <a:rPr lang="en-US" sz="1100" b="0" i="0" kern="1200" dirty="0">
                          <a:solidFill>
                            <a:schemeClr val="dk1"/>
                          </a:solidFill>
                          <a:effectLst/>
                          <a:latin typeface="Arial" charset="0"/>
                          <a:ea typeface="Arial" charset="0"/>
                          <a:cs typeface="Arial" charset="0"/>
                        </a:rPr>
                        <a:t>The Government will pay the Contractor all amounts accumulated into the ‘pool’ on a quarterly basis.</a:t>
                      </a:r>
                    </a:p>
                    <a:p>
                      <a:endParaRPr lang="en-US" sz="1100" b="0" i="0" dirty="0">
                        <a:latin typeface="Arial" charset="0"/>
                        <a:ea typeface="Arial" charset="0"/>
                        <a:cs typeface="Arial" charset="0"/>
                      </a:endParaRPr>
                    </a:p>
                  </a:txBody>
                  <a:tcPr/>
                </a:tc>
                <a:extLst>
                  <a:ext uri="{0D108BD9-81ED-4DB2-BD59-A6C34878D82A}">
                    <a16:rowId xmlns:a16="http://schemas.microsoft.com/office/drawing/2014/main" val="10002"/>
                  </a:ext>
                </a:extLst>
              </a:tr>
              <a:tr h="2095015">
                <a:tc>
                  <a:txBody>
                    <a:bodyPr/>
                    <a:lstStyle/>
                    <a:p>
                      <a:r>
                        <a:rPr lang="en-US" sz="1100" b="1" i="0" kern="1200" dirty="0">
                          <a:solidFill>
                            <a:schemeClr val="dk1"/>
                          </a:solidFill>
                          <a:effectLst/>
                          <a:latin typeface="Arial" charset="0"/>
                          <a:ea typeface="Arial" charset="0"/>
                          <a:cs typeface="Arial" charset="0"/>
                        </a:rPr>
                        <a:t>Task __B___</a:t>
                      </a:r>
                    </a:p>
                    <a:p>
                      <a:r>
                        <a:rPr lang="en-US" sz="1100" b="0" i="0" kern="1200" dirty="0">
                          <a:solidFill>
                            <a:schemeClr val="dk1"/>
                          </a:solidFill>
                          <a:effectLst/>
                          <a:latin typeface="Arial" charset="0"/>
                          <a:ea typeface="Arial" charset="0"/>
                          <a:cs typeface="Arial" charset="0"/>
                        </a:rPr>
                        <a:t> </a:t>
                      </a:r>
                    </a:p>
                    <a:p>
                      <a:r>
                        <a:rPr lang="en-US" sz="1100" b="0" i="0" kern="1200" dirty="0">
                          <a:solidFill>
                            <a:schemeClr val="dk1"/>
                          </a:solidFill>
                          <a:effectLst/>
                          <a:latin typeface="Arial" charset="0"/>
                          <a:ea typeface="Arial" charset="0"/>
                          <a:cs typeface="Arial" charset="0"/>
                        </a:rPr>
                        <a:t>Provide timely response to all service calls for software related support.</a:t>
                      </a:r>
                    </a:p>
                    <a:p>
                      <a:endParaRPr lang="en-US" sz="1100" b="0" i="0" dirty="0">
                        <a:latin typeface="Arial" charset="0"/>
                        <a:ea typeface="Arial" charset="0"/>
                        <a:cs typeface="Arial" charset="0"/>
                      </a:endParaRPr>
                    </a:p>
                  </a:txBody>
                  <a:tcPr/>
                </a:tc>
                <a:tc>
                  <a:txBody>
                    <a:bodyPr/>
                    <a:lstStyle/>
                    <a:p>
                      <a:r>
                        <a:rPr lang="en-US" sz="1100" b="0" i="0" kern="1200" dirty="0">
                          <a:solidFill>
                            <a:schemeClr val="dk1"/>
                          </a:solidFill>
                          <a:effectLst/>
                          <a:latin typeface="Arial" charset="0"/>
                          <a:ea typeface="Arial" charset="0"/>
                          <a:cs typeface="Arial" charset="0"/>
                        </a:rPr>
                        <a:t>Response time standards will be included in each task order.</a:t>
                      </a:r>
                      <a:r>
                        <a:rPr lang="en-US" sz="1100" b="0" i="0" dirty="0">
                          <a:effectLst/>
                          <a:latin typeface="Arial" charset="0"/>
                          <a:ea typeface="Arial" charset="0"/>
                          <a:cs typeface="Arial" charset="0"/>
                        </a:rPr>
                        <a:t> </a:t>
                      </a:r>
                      <a:endParaRPr lang="en-US" sz="1100" b="0" i="0" dirty="0">
                        <a:latin typeface="Arial" charset="0"/>
                        <a:ea typeface="Arial" charset="0"/>
                        <a:cs typeface="Arial"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Arial" charset="0"/>
                          <a:ea typeface="Arial" charset="0"/>
                          <a:cs typeface="Arial" charset="0"/>
                        </a:rPr>
                        <a:t>Monthly reviews of Contractor logbooks or of Help Desk software generated documentation for service calls to document response times will be performed by </a:t>
                      </a:r>
                      <a:r>
                        <a:rPr lang="en-US" sz="1100" b="1" i="0" kern="1200" dirty="0">
                          <a:solidFill>
                            <a:schemeClr val="dk1"/>
                          </a:solidFill>
                          <a:effectLst/>
                          <a:latin typeface="Arial" charset="0"/>
                          <a:ea typeface="Arial" charset="0"/>
                          <a:cs typeface="Arial" charset="0"/>
                        </a:rPr>
                        <a:t>(insert name of appropriate branch/title).</a:t>
                      </a:r>
                    </a:p>
                    <a:p>
                      <a:endParaRPr lang="en-US" sz="1100" b="0" i="0" dirty="0">
                        <a:latin typeface="Arial" charset="0"/>
                        <a:ea typeface="Arial" charset="0"/>
                        <a:cs typeface="Arial" charset="0"/>
                      </a:endParaRPr>
                    </a:p>
                  </a:txBody>
                  <a:tcPr/>
                </a:tc>
                <a:tc>
                  <a:txBody>
                    <a:bodyPr/>
                    <a:lstStyle/>
                    <a:p>
                      <a:r>
                        <a:rPr lang="en-US" sz="1100" b="0" i="0" kern="1200" dirty="0">
                          <a:solidFill>
                            <a:schemeClr val="dk1"/>
                          </a:solidFill>
                          <a:effectLst/>
                          <a:latin typeface="Arial" charset="0"/>
                          <a:ea typeface="Arial" charset="0"/>
                          <a:cs typeface="Arial" charset="0"/>
                        </a:rPr>
                        <a:t>Documented response times shall meet or exceed established standards for 95% of all service calls.</a:t>
                      </a:r>
                    </a:p>
                    <a:p>
                      <a:r>
                        <a:rPr lang="en-US" sz="1100" b="0" i="0" kern="1200" dirty="0">
                          <a:solidFill>
                            <a:schemeClr val="dk1"/>
                          </a:solidFill>
                          <a:effectLst/>
                          <a:latin typeface="Arial" charset="0"/>
                          <a:ea typeface="Arial" charset="0"/>
                          <a:cs typeface="Arial" charset="0"/>
                        </a:rPr>
                        <a:t> </a:t>
                      </a:r>
                    </a:p>
                    <a:p>
                      <a:r>
                        <a:rPr lang="en-US" sz="1100" b="0" i="0" kern="1200" dirty="0">
                          <a:solidFill>
                            <a:schemeClr val="dk1"/>
                          </a:solidFill>
                          <a:effectLst/>
                          <a:latin typeface="Arial" charset="0"/>
                          <a:ea typeface="Arial" charset="0"/>
                          <a:cs typeface="Arial" charset="0"/>
                        </a:rPr>
                        <a:t>For any month that documented response times fall below standards for 92.5% of all service calls or for any two consecutive months when response times fall below standards for 95% of all service calls, the Contractor shall investigate and report on reasons and corrective actions taken to prevent re-occurrence.</a:t>
                      </a:r>
                    </a:p>
                    <a:p>
                      <a:endParaRPr lang="en-US" sz="1100" b="0" i="0" dirty="0">
                        <a:latin typeface="Arial" charset="0"/>
                        <a:ea typeface="Arial" charset="0"/>
                        <a:cs typeface="Arial" charset="0"/>
                      </a:endParaRPr>
                    </a:p>
                  </a:txBody>
                  <a:tcPr/>
                </a:tc>
                <a:tc>
                  <a:txBody>
                    <a:bodyPr/>
                    <a:lstStyle/>
                    <a:p>
                      <a:r>
                        <a:rPr lang="en-US" sz="1100" b="0" i="0" kern="1200" dirty="0">
                          <a:solidFill>
                            <a:schemeClr val="dk1"/>
                          </a:solidFill>
                          <a:effectLst/>
                          <a:latin typeface="Arial" charset="0"/>
                          <a:ea typeface="Arial" charset="0"/>
                          <a:cs typeface="Arial" charset="0"/>
                        </a:rPr>
                        <a:t>For each month where the response time standards are met or exceeded for 97.5% of all service calls, a bonus of _5_% of the monthly payment shall be placed into a ‘pool’.  </a:t>
                      </a:r>
                    </a:p>
                    <a:p>
                      <a:r>
                        <a:rPr lang="en-US" sz="1100" b="0" i="0" kern="1200" dirty="0">
                          <a:solidFill>
                            <a:schemeClr val="dk1"/>
                          </a:solidFill>
                          <a:effectLst/>
                          <a:latin typeface="Arial" charset="0"/>
                          <a:ea typeface="Arial" charset="0"/>
                          <a:cs typeface="Arial" charset="0"/>
                        </a:rPr>
                        <a:t> </a:t>
                      </a:r>
                    </a:p>
                    <a:p>
                      <a:r>
                        <a:rPr lang="en-US" sz="1100" b="0" i="0" kern="1200" dirty="0">
                          <a:solidFill>
                            <a:schemeClr val="dk1"/>
                          </a:solidFill>
                          <a:effectLst/>
                          <a:latin typeface="Arial" charset="0"/>
                          <a:ea typeface="Arial" charset="0"/>
                          <a:cs typeface="Arial" charset="0"/>
                        </a:rPr>
                        <a:t>For each month where response times fall below standards for 92.5% of all service calls, a deduction of _10_% of the monthly payment shall be recorded into this same ‘pool’.</a:t>
                      </a:r>
                    </a:p>
                    <a:p>
                      <a:r>
                        <a:rPr lang="en-US" sz="1100" b="0" i="0" kern="1200" dirty="0">
                          <a:solidFill>
                            <a:schemeClr val="dk1"/>
                          </a:solidFill>
                          <a:effectLst/>
                          <a:latin typeface="Arial" charset="0"/>
                          <a:ea typeface="Arial" charset="0"/>
                          <a:cs typeface="Arial" charset="0"/>
                        </a:rPr>
                        <a:t> </a:t>
                      </a:r>
                    </a:p>
                    <a:p>
                      <a:r>
                        <a:rPr lang="en-US" sz="1100" b="0" i="0" kern="1200" dirty="0">
                          <a:solidFill>
                            <a:schemeClr val="dk1"/>
                          </a:solidFill>
                          <a:effectLst/>
                          <a:latin typeface="Arial" charset="0"/>
                          <a:ea typeface="Arial" charset="0"/>
                          <a:cs typeface="Arial" charset="0"/>
                        </a:rPr>
                        <a:t>The Government will pay the Contractor all amounts accumulated into the ‘pool’ on a quarterly basis.</a:t>
                      </a:r>
                      <a:r>
                        <a:rPr lang="en-US" sz="1100" b="0" i="0" dirty="0">
                          <a:effectLst/>
                          <a:latin typeface="Arial" charset="0"/>
                          <a:ea typeface="Arial" charset="0"/>
                          <a:cs typeface="Arial" charset="0"/>
                        </a:rPr>
                        <a:t> </a:t>
                      </a:r>
                      <a:endParaRPr lang="en-US" sz="1100" b="0" i="0" dirty="0">
                        <a:latin typeface="Arial" charset="0"/>
                        <a:ea typeface="Arial" charset="0"/>
                        <a:cs typeface="Arial" charset="0"/>
                      </a:endParaRPr>
                    </a:p>
                  </a:txBody>
                  <a:tcPr/>
                </a:tc>
                <a:extLst>
                  <a:ext uri="{0D108BD9-81ED-4DB2-BD59-A6C34878D82A}">
                    <a16:rowId xmlns:a16="http://schemas.microsoft.com/office/drawing/2014/main" val="10003"/>
                  </a:ext>
                </a:extLst>
              </a:tr>
            </a:tbl>
          </a:graphicData>
        </a:graphic>
      </p:graphicFrame>
      <p:sp>
        <p:nvSpPr>
          <p:cNvPr id="9" name="Slide Number Placeholder 5"/>
          <p:cNvSpPr>
            <a:spLocks noGrp="1"/>
          </p:cNvSpPr>
          <p:nvPr>
            <p:ph type="sldNum" sz="quarter" idx="12"/>
          </p:nvPr>
        </p:nvSpPr>
        <p:spPr>
          <a:xfrm>
            <a:off x="9501052" y="6492875"/>
            <a:ext cx="2743200" cy="365125"/>
          </a:xfrm>
        </p:spPr>
        <p:txBody>
          <a:bodyPr/>
          <a:lstStyle/>
          <a:p>
            <a:r>
              <a:rPr lang="en-US" sz="2000" b="1" dirty="0">
                <a:solidFill>
                  <a:schemeClr val="bg1"/>
                </a:solidFill>
                <a:latin typeface="Arial" charset="0"/>
                <a:ea typeface="Arial" charset="0"/>
                <a:cs typeface="Arial" charset="0"/>
              </a:rPr>
              <a:t>24</a:t>
            </a:r>
          </a:p>
        </p:txBody>
      </p:sp>
    </p:spTree>
    <p:extLst>
      <p:ext uri="{BB962C8B-B14F-4D97-AF65-F5344CB8AC3E}">
        <p14:creationId xmlns:p14="http://schemas.microsoft.com/office/powerpoint/2010/main" val="8402258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MARKET RESEARCH METHODS</a:t>
            </a: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25</a:t>
            </a:r>
          </a:p>
        </p:txBody>
      </p:sp>
      <p:sp>
        <p:nvSpPr>
          <p:cNvPr id="8" name="Rectangle 7"/>
          <p:cNvSpPr/>
          <p:nvPr/>
        </p:nvSpPr>
        <p:spPr>
          <a:xfrm>
            <a:off x="661553" y="1813173"/>
            <a:ext cx="10868891" cy="2431435"/>
          </a:xfrm>
          <a:prstGeom prst="rect">
            <a:avLst/>
          </a:prstGeom>
        </p:spPr>
        <p:txBody>
          <a:bodyPr wrap="square">
            <a:spAutoFit/>
          </a:bodyPr>
          <a:lstStyle/>
          <a:p>
            <a:r>
              <a:rPr lang="en-US" sz="2400" dirty="0">
                <a:solidFill>
                  <a:schemeClr val="bg1"/>
                </a:solidFill>
                <a:latin typeface="Arial" charset="0"/>
                <a:ea typeface="Arial" charset="0"/>
                <a:cs typeface="Arial" charset="0"/>
              </a:rPr>
              <a:t>Review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suite of prime contract holders</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Conduct survey of available services using any/all of the following methods:</a:t>
            </a:r>
          </a:p>
          <a:p>
            <a:pPr marL="800100" lvl="1" indent="-342900">
              <a:buFont typeface="Courier New" charset="0"/>
              <a:buChar char="o"/>
            </a:pPr>
            <a:r>
              <a:rPr lang="en-US" sz="2000" dirty="0">
                <a:solidFill>
                  <a:schemeClr val="bg1"/>
                </a:solidFill>
                <a:latin typeface="Arial" charset="0"/>
                <a:ea typeface="Arial" charset="0"/>
                <a:cs typeface="Arial" charset="0"/>
              </a:rPr>
              <a:t>Contractor websites</a:t>
            </a:r>
          </a:p>
          <a:p>
            <a:pPr marL="800100" lvl="1" indent="-342900">
              <a:buFont typeface="Courier New" charset="0"/>
              <a:buChar char="o"/>
            </a:pPr>
            <a:r>
              <a:rPr lang="en-US" sz="2000" dirty="0">
                <a:solidFill>
                  <a:schemeClr val="bg1"/>
                </a:solidFill>
                <a:latin typeface="Arial" charset="0"/>
                <a:ea typeface="Arial" charset="0"/>
                <a:cs typeface="Arial" charset="0"/>
              </a:rPr>
              <a:t>One-on-Ones/Group meetings</a:t>
            </a:r>
          </a:p>
          <a:p>
            <a:pPr marL="800100" lvl="1" indent="-342900">
              <a:buFont typeface="Courier New" charset="0"/>
              <a:buChar char="o"/>
            </a:pPr>
            <a:r>
              <a:rPr lang="en-US" sz="2000" dirty="0">
                <a:solidFill>
                  <a:schemeClr val="bg1"/>
                </a:solidFill>
                <a:latin typeface="Arial" charset="0"/>
                <a:ea typeface="Arial" charset="0"/>
                <a:cs typeface="Arial" charset="0"/>
              </a:rPr>
              <a:t>Pre-solicitation conference/Industry Day</a:t>
            </a:r>
          </a:p>
          <a:p>
            <a:pPr marL="800100" lvl="1" indent="-342900">
              <a:buFont typeface="Courier New" charset="0"/>
              <a:buChar char="o"/>
            </a:pPr>
            <a:r>
              <a:rPr lang="en-US" sz="2000" dirty="0">
                <a:solidFill>
                  <a:schemeClr val="bg1"/>
                </a:solidFill>
                <a:latin typeface="Arial" charset="0"/>
                <a:ea typeface="Arial" charset="0"/>
                <a:cs typeface="Arial" charset="0"/>
              </a:rPr>
              <a:t>Review of previous </a:t>
            </a:r>
            <a:r>
              <a:rPr lang="en-US" sz="2000" dirty="0" err="1">
                <a:solidFill>
                  <a:schemeClr val="bg1"/>
                </a:solidFill>
                <a:latin typeface="Arial" charset="0"/>
                <a:ea typeface="Arial" charset="0"/>
                <a:cs typeface="Arial" charset="0"/>
              </a:rPr>
              <a:t>ProTech</a:t>
            </a:r>
            <a:r>
              <a:rPr lang="en-US" sz="2000" dirty="0">
                <a:solidFill>
                  <a:schemeClr val="bg1"/>
                </a:solidFill>
                <a:latin typeface="Arial" charset="0"/>
                <a:ea typeface="Arial" charset="0"/>
                <a:cs typeface="Arial" charset="0"/>
              </a:rPr>
              <a:t> TOs</a:t>
            </a:r>
          </a:p>
        </p:txBody>
      </p:sp>
      <p:sp>
        <p:nvSpPr>
          <p:cNvPr id="4" name="Rectangle 3"/>
          <p:cNvSpPr/>
          <p:nvPr/>
        </p:nvSpPr>
        <p:spPr>
          <a:xfrm>
            <a:off x="661552" y="5181972"/>
            <a:ext cx="10868891" cy="738664"/>
          </a:xfrm>
          <a:prstGeom prst="rect">
            <a:avLst/>
          </a:prstGeom>
        </p:spPr>
        <p:txBody>
          <a:bodyPr wrap="square">
            <a:spAutoFit/>
          </a:bodyPr>
          <a:lstStyle/>
          <a:p>
            <a:pPr algn="ctr"/>
            <a:r>
              <a:rPr lang="en-US" sz="2400" b="1" dirty="0">
                <a:solidFill>
                  <a:srgbClr val="FF0000"/>
                </a:solidFill>
                <a:latin typeface="Arial" charset="0"/>
                <a:ea typeface="Arial" charset="0"/>
                <a:cs typeface="Arial" charset="0"/>
              </a:rPr>
              <a:t>The </a:t>
            </a:r>
            <a:r>
              <a:rPr lang="en-US" sz="2400" b="1" dirty="0" err="1">
                <a:solidFill>
                  <a:srgbClr val="FF0000"/>
                </a:solidFill>
                <a:latin typeface="Arial" charset="0"/>
                <a:ea typeface="Arial" charset="0"/>
                <a:cs typeface="Arial" charset="0"/>
              </a:rPr>
              <a:t>ProTech</a:t>
            </a:r>
            <a:r>
              <a:rPr lang="en-US" sz="2400" b="1" dirty="0">
                <a:solidFill>
                  <a:srgbClr val="FF0000"/>
                </a:solidFill>
                <a:latin typeface="Arial" charset="0"/>
                <a:ea typeface="Arial" charset="0"/>
                <a:cs typeface="Arial" charset="0"/>
              </a:rPr>
              <a:t> PMO can and will assist in the Market Research if requested</a:t>
            </a:r>
          </a:p>
          <a:p>
            <a:pPr lvl="2" algn="ctr"/>
            <a:endParaRPr lang="en-US" b="1" dirty="0">
              <a:latin typeface="Arial" charset="0"/>
              <a:ea typeface="Arial" charset="0"/>
              <a:cs typeface="Arial" charset="0"/>
            </a:endParaRPr>
          </a:p>
        </p:txBody>
      </p:sp>
    </p:spTree>
    <p:extLst>
      <p:ext uri="{BB962C8B-B14F-4D97-AF65-F5344CB8AC3E}">
        <p14:creationId xmlns:p14="http://schemas.microsoft.com/office/powerpoint/2010/main" val="12905515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C.SUITE</a:t>
            </a: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26</a:t>
            </a:r>
          </a:p>
        </p:txBody>
      </p:sp>
      <p:sp>
        <p:nvSpPr>
          <p:cNvPr id="6" name="Rectangle 5"/>
          <p:cNvSpPr/>
          <p:nvPr/>
        </p:nvSpPr>
        <p:spPr>
          <a:xfrm>
            <a:off x="883919" y="1843950"/>
            <a:ext cx="10424160" cy="3477875"/>
          </a:xfrm>
          <a:prstGeom prst="rect">
            <a:avLst/>
          </a:prstGeom>
        </p:spPr>
        <p:txBody>
          <a:bodyPr wrap="square">
            <a:spAutoFit/>
          </a:bodyPr>
          <a:lstStyle/>
          <a:p>
            <a:r>
              <a:rPr lang="en-US" sz="2000" dirty="0" err="1">
                <a:solidFill>
                  <a:schemeClr val="bg1"/>
                </a:solidFill>
                <a:latin typeface="Arial" charset="0"/>
                <a:ea typeface="Arial" charset="0"/>
                <a:cs typeface="Arial" charset="0"/>
              </a:rPr>
              <a:t>C.Suite</a:t>
            </a:r>
            <a:r>
              <a:rPr lang="en-US" sz="2000" dirty="0">
                <a:solidFill>
                  <a:schemeClr val="bg1"/>
                </a:solidFill>
                <a:latin typeface="Arial" charset="0"/>
                <a:ea typeface="Arial" charset="0"/>
                <a:cs typeface="Arial" charset="0"/>
              </a:rPr>
              <a:t> – DOC mandatory procurement and acquisition system </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r>
              <a:rPr lang="en-US" sz="2000" dirty="0">
                <a:solidFill>
                  <a:schemeClr val="bg1"/>
                </a:solidFill>
                <a:latin typeface="Arial" charset="0"/>
                <a:ea typeface="Arial" charset="0"/>
                <a:cs typeface="Arial" charset="0"/>
              </a:rPr>
              <a:t>Interfaces with Commerce Financial System (CFS).</a:t>
            </a:r>
          </a:p>
          <a:p>
            <a:endParaRPr lang="en-US" sz="2000" dirty="0">
              <a:solidFill>
                <a:schemeClr val="bg1"/>
              </a:solidFill>
              <a:latin typeface="Arial" charset="0"/>
              <a:ea typeface="Arial" charset="0"/>
              <a:cs typeface="Arial" charset="0"/>
            </a:endParaRPr>
          </a:p>
          <a:p>
            <a:r>
              <a:rPr lang="en-US" sz="2000" b="1" dirty="0" err="1">
                <a:solidFill>
                  <a:schemeClr val="bg1"/>
                </a:solidFill>
                <a:latin typeface="Arial" charset="0"/>
                <a:ea typeface="Arial" charset="0"/>
                <a:cs typeface="Arial" charset="0"/>
              </a:rPr>
              <a:t>C.Suite</a:t>
            </a:r>
            <a:r>
              <a:rPr lang="en-US" sz="2000" b="1" dirty="0">
                <a:solidFill>
                  <a:schemeClr val="bg1"/>
                </a:solidFill>
                <a:latin typeface="Arial" charset="0"/>
                <a:ea typeface="Arial" charset="0"/>
                <a:cs typeface="Arial" charset="0"/>
              </a:rPr>
              <a:t> Help Desk</a:t>
            </a:r>
          </a:p>
          <a:p>
            <a:pPr marL="342900" indent="-342900">
              <a:buFont typeface="Courier New" charset="0"/>
              <a:buChar char="o"/>
            </a:pPr>
            <a:r>
              <a:rPr lang="en-US" sz="2000" dirty="0">
                <a:solidFill>
                  <a:schemeClr val="bg1"/>
                </a:solidFill>
                <a:latin typeface="Arial" charset="0"/>
                <a:ea typeface="Arial" charset="0"/>
                <a:cs typeface="Arial" charset="0"/>
              </a:rPr>
              <a:t>For </a:t>
            </a:r>
            <a:r>
              <a:rPr lang="en-US" sz="2000" dirty="0" err="1">
                <a:solidFill>
                  <a:schemeClr val="bg1"/>
                </a:solidFill>
                <a:latin typeface="Arial" charset="0"/>
                <a:ea typeface="Arial" charset="0"/>
                <a:cs typeface="Arial" charset="0"/>
              </a:rPr>
              <a:t>C.Suite</a:t>
            </a:r>
            <a:r>
              <a:rPr lang="en-US" sz="2000" dirty="0">
                <a:solidFill>
                  <a:schemeClr val="bg1"/>
                </a:solidFill>
                <a:latin typeface="Arial" charset="0"/>
                <a:ea typeface="Arial" charset="0"/>
                <a:cs typeface="Arial" charset="0"/>
              </a:rPr>
              <a:t> (</a:t>
            </a:r>
            <a:r>
              <a:rPr lang="en-US" sz="2000" dirty="0" err="1">
                <a:solidFill>
                  <a:schemeClr val="bg1"/>
                </a:solidFill>
                <a:latin typeface="Arial" charset="0"/>
                <a:ea typeface="Arial" charset="0"/>
                <a:cs typeface="Arial" charset="0"/>
              </a:rPr>
              <a:t>C.Request</a:t>
            </a:r>
            <a:r>
              <a:rPr lang="en-US" sz="2000" dirty="0">
                <a:solidFill>
                  <a:schemeClr val="bg1"/>
                </a:solidFill>
                <a:latin typeface="Arial" charset="0"/>
                <a:ea typeface="Arial" charset="0"/>
                <a:cs typeface="Arial" charset="0"/>
              </a:rPr>
              <a:t> and </a:t>
            </a:r>
            <a:r>
              <a:rPr lang="en-US" sz="2000" dirty="0" err="1">
                <a:solidFill>
                  <a:schemeClr val="bg1"/>
                </a:solidFill>
                <a:latin typeface="Arial" charset="0"/>
                <a:ea typeface="Arial" charset="0"/>
                <a:cs typeface="Arial" charset="0"/>
              </a:rPr>
              <a:t>C.Award</a:t>
            </a:r>
            <a:r>
              <a:rPr lang="en-US" sz="2000" dirty="0">
                <a:solidFill>
                  <a:schemeClr val="bg1"/>
                </a:solidFill>
                <a:latin typeface="Arial" charset="0"/>
                <a:ea typeface="Arial" charset="0"/>
                <a:cs typeface="Arial" charset="0"/>
              </a:rPr>
              <a:t>) help, contact Client Services:</a:t>
            </a:r>
            <a:br>
              <a:rPr lang="en-US" sz="2000" dirty="0">
                <a:solidFill>
                  <a:schemeClr val="bg1"/>
                </a:solidFill>
                <a:latin typeface="Arial" charset="0"/>
                <a:ea typeface="Arial" charset="0"/>
                <a:cs typeface="Arial" charset="0"/>
              </a:rPr>
            </a:br>
            <a:r>
              <a:rPr lang="en-US" sz="2000" b="1" dirty="0">
                <a:solidFill>
                  <a:schemeClr val="bg1"/>
                </a:solidFill>
                <a:latin typeface="Arial" charset="0"/>
                <a:ea typeface="Arial" charset="0"/>
                <a:cs typeface="Arial" charset="0"/>
              </a:rPr>
              <a:t>Phone</a:t>
            </a:r>
            <a:r>
              <a:rPr lang="en-US" sz="2000" dirty="0">
                <a:solidFill>
                  <a:schemeClr val="bg1"/>
                </a:solidFill>
                <a:latin typeface="Arial" charset="0"/>
                <a:ea typeface="Arial" charset="0"/>
                <a:cs typeface="Arial" charset="0"/>
              </a:rPr>
              <a:t>: 301-444-3400 (Choose Option 1 for password resets or Option 3 for all other </a:t>
            </a:r>
            <a:r>
              <a:rPr lang="en-US" sz="2000" dirty="0" err="1">
                <a:solidFill>
                  <a:schemeClr val="bg1"/>
                </a:solidFill>
                <a:latin typeface="Arial" charset="0"/>
                <a:ea typeface="Arial" charset="0"/>
                <a:cs typeface="Arial" charset="0"/>
              </a:rPr>
              <a:t>C.Suite</a:t>
            </a:r>
            <a:r>
              <a:rPr lang="en-US" sz="2000" dirty="0">
                <a:solidFill>
                  <a:schemeClr val="bg1"/>
                </a:solidFill>
                <a:latin typeface="Arial" charset="0"/>
                <a:ea typeface="Arial" charset="0"/>
                <a:cs typeface="Arial" charset="0"/>
              </a:rPr>
              <a:t> issues.)</a:t>
            </a:r>
            <a:br>
              <a:rPr lang="en-US" sz="2000" dirty="0">
                <a:solidFill>
                  <a:schemeClr val="bg1"/>
                </a:solidFill>
                <a:latin typeface="Arial" charset="0"/>
                <a:ea typeface="Arial" charset="0"/>
                <a:cs typeface="Arial" charset="0"/>
              </a:rPr>
            </a:br>
            <a:r>
              <a:rPr lang="en-US" sz="2000" b="1" dirty="0">
                <a:solidFill>
                  <a:schemeClr val="bg1"/>
                </a:solidFill>
                <a:latin typeface="Arial" charset="0"/>
                <a:ea typeface="Arial" charset="0"/>
                <a:cs typeface="Arial" charset="0"/>
              </a:rPr>
              <a:t>E-mail</a:t>
            </a:r>
            <a:r>
              <a:rPr lang="en-US" sz="2000" dirty="0">
                <a:solidFill>
                  <a:schemeClr val="bg1"/>
                </a:solidFill>
                <a:latin typeface="Arial" charset="0"/>
                <a:ea typeface="Arial" charset="0"/>
                <a:cs typeface="Arial" charset="0"/>
              </a:rPr>
              <a:t>: </a:t>
            </a:r>
            <a:r>
              <a:rPr lang="en-US" sz="2000" u="sng" dirty="0" err="1">
                <a:solidFill>
                  <a:schemeClr val="bg1"/>
                </a:solidFill>
                <a:latin typeface="Arial" charset="0"/>
                <a:ea typeface="Arial" charset="0"/>
                <a:cs typeface="Arial" charset="0"/>
              </a:rPr>
              <a:t>clientservices@noaa.gov</a:t>
            </a:r>
            <a:br>
              <a:rPr lang="en-US" sz="2000" dirty="0">
                <a:solidFill>
                  <a:schemeClr val="bg1"/>
                </a:solidFill>
                <a:latin typeface="Arial" charset="0"/>
                <a:ea typeface="Arial" charset="0"/>
                <a:cs typeface="Arial" charset="0"/>
              </a:rPr>
            </a:br>
            <a:r>
              <a:rPr lang="en-US" sz="2000" b="1" dirty="0">
                <a:solidFill>
                  <a:schemeClr val="bg1"/>
                </a:solidFill>
                <a:latin typeface="Arial" charset="0"/>
                <a:ea typeface="Arial" charset="0"/>
                <a:cs typeface="Arial" charset="0"/>
              </a:rPr>
              <a:t>Hours</a:t>
            </a:r>
            <a:r>
              <a:rPr lang="en-US" sz="2000" dirty="0">
                <a:solidFill>
                  <a:schemeClr val="bg1"/>
                </a:solidFill>
                <a:latin typeface="Arial" charset="0"/>
                <a:ea typeface="Arial" charset="0"/>
                <a:cs typeface="Arial" charset="0"/>
              </a:rPr>
              <a:t>: 7:00 a.m. - 5:00 p.m. ET, Monday - Friday</a:t>
            </a:r>
          </a:p>
          <a:p>
            <a:endParaRPr lang="en-US" sz="20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510352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PROTECH PURCHASE REQUEST (PR) PACKAGE</a:t>
            </a: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27</a:t>
            </a:r>
          </a:p>
        </p:txBody>
      </p:sp>
      <p:sp>
        <p:nvSpPr>
          <p:cNvPr id="4" name="Rectangle 3"/>
          <p:cNvSpPr/>
          <p:nvPr/>
        </p:nvSpPr>
        <p:spPr>
          <a:xfrm>
            <a:off x="910934" y="1586771"/>
            <a:ext cx="10370129" cy="4832092"/>
          </a:xfrm>
          <a:prstGeom prst="rect">
            <a:avLst/>
          </a:prstGeom>
        </p:spPr>
        <p:txBody>
          <a:bodyPr wrap="square">
            <a:spAutoFit/>
          </a:bodyPr>
          <a:lstStyle/>
          <a:p>
            <a:r>
              <a:rPr lang="en-US" sz="2400" dirty="0">
                <a:solidFill>
                  <a:schemeClr val="bg1"/>
                </a:solidFill>
                <a:latin typeface="Arial" charset="0"/>
                <a:ea typeface="Arial" charset="0"/>
                <a:cs typeface="Arial" charset="0"/>
              </a:rPr>
              <a:t>The PR Package may include as appropriate the following: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800100" lvl="1" indent="-342900">
              <a:buFont typeface="Wingdings" charset="2"/>
              <a:buChar char="ü"/>
            </a:pPr>
            <a:r>
              <a:rPr lang="en-US" sz="2000" dirty="0">
                <a:solidFill>
                  <a:schemeClr val="bg1"/>
                </a:solidFill>
                <a:latin typeface="Arial" charset="0"/>
                <a:ea typeface="Arial" charset="0"/>
                <a:cs typeface="Arial" charset="0"/>
              </a:rPr>
              <a:t>Name, title, address, phone number, e-mail, and fax of Requiring Activity POC</a:t>
            </a:r>
          </a:p>
          <a:p>
            <a:pPr marL="800100" lvl="1" indent="-342900">
              <a:buFont typeface="Wingdings" charset="2"/>
              <a:buChar char="ü"/>
            </a:pPr>
            <a:r>
              <a:rPr lang="en-US" sz="2000" dirty="0">
                <a:solidFill>
                  <a:schemeClr val="bg1"/>
                </a:solidFill>
                <a:latin typeface="Arial" charset="0"/>
                <a:ea typeface="Arial" charset="0"/>
                <a:cs typeface="Arial" charset="0"/>
              </a:rPr>
              <a:t>Funding document </a:t>
            </a:r>
            <a:r>
              <a:rPr lang="mr-IN" sz="2000" dirty="0">
                <a:solidFill>
                  <a:schemeClr val="bg1"/>
                </a:solidFill>
                <a:latin typeface="Arial" charset="0"/>
                <a:ea typeface="Arial" charset="0"/>
                <a:cs typeface="Arial" charset="0"/>
              </a:rPr>
              <a:t>–</a:t>
            </a:r>
            <a:r>
              <a:rPr lang="en-US" sz="2000" dirty="0">
                <a:solidFill>
                  <a:schemeClr val="bg1"/>
                </a:solidFill>
                <a:latin typeface="Arial" charset="0"/>
                <a:ea typeface="Arial" charset="0"/>
                <a:cs typeface="Arial" charset="0"/>
              </a:rPr>
              <a:t> ensure </a:t>
            </a:r>
            <a:r>
              <a:rPr lang="en-US" sz="2000" dirty="0" err="1">
                <a:solidFill>
                  <a:schemeClr val="bg1"/>
                </a:solidFill>
                <a:latin typeface="Arial" charset="0"/>
                <a:ea typeface="Arial" charset="0"/>
                <a:cs typeface="Arial" charset="0"/>
              </a:rPr>
              <a:t>ProTech</a:t>
            </a:r>
            <a:r>
              <a:rPr lang="en-US" sz="2000" dirty="0">
                <a:solidFill>
                  <a:schemeClr val="bg1"/>
                </a:solidFill>
                <a:latin typeface="Arial" charset="0"/>
                <a:ea typeface="Arial" charset="0"/>
                <a:cs typeface="Arial" charset="0"/>
              </a:rPr>
              <a:t> Object Class Code in line of accounting</a:t>
            </a:r>
          </a:p>
          <a:p>
            <a:pPr marL="800100" lvl="1" indent="-342900">
              <a:buFont typeface="Wingdings" charset="2"/>
              <a:buChar char="ü"/>
            </a:pPr>
            <a:r>
              <a:rPr lang="en-US" sz="2000" dirty="0">
                <a:solidFill>
                  <a:schemeClr val="bg1"/>
                </a:solidFill>
                <a:latin typeface="Arial" charset="0"/>
                <a:ea typeface="Arial" charset="0"/>
                <a:cs typeface="Arial" charset="0"/>
              </a:rPr>
              <a:t>Acquisition Plan (AP) or Milestone AP</a:t>
            </a:r>
          </a:p>
          <a:p>
            <a:pPr marL="800100" lvl="1" indent="-342900">
              <a:buFont typeface="Wingdings" charset="2"/>
              <a:buChar char="ü"/>
            </a:pPr>
            <a:r>
              <a:rPr lang="en-US" sz="2000" dirty="0">
                <a:solidFill>
                  <a:schemeClr val="bg1"/>
                </a:solidFill>
                <a:latin typeface="Arial" charset="0"/>
                <a:ea typeface="Arial" charset="0"/>
                <a:cs typeface="Arial" charset="0"/>
              </a:rPr>
              <a:t>Statement of Work (SOW), Statement of Objectives (SOO), or Performance Work Statement (PWS)</a:t>
            </a:r>
          </a:p>
          <a:p>
            <a:pPr marL="800100" lvl="1" indent="-342900">
              <a:buFont typeface="Wingdings" charset="2"/>
              <a:buChar char="ü"/>
            </a:pPr>
            <a:r>
              <a:rPr lang="en-US" sz="2000" dirty="0">
                <a:solidFill>
                  <a:schemeClr val="bg1"/>
                </a:solidFill>
                <a:latin typeface="Arial" charset="0"/>
                <a:ea typeface="Arial" charset="0"/>
                <a:cs typeface="Arial" charset="0"/>
              </a:rPr>
              <a:t>Independent Government Cost Estimate (IGCE)  (not released to contractors)</a:t>
            </a:r>
          </a:p>
          <a:p>
            <a:pPr marL="800100" lvl="1" indent="-342900">
              <a:buFont typeface="Wingdings" charset="2"/>
              <a:buChar char="ü"/>
            </a:pPr>
            <a:r>
              <a:rPr lang="en-US" sz="2000" dirty="0">
                <a:solidFill>
                  <a:schemeClr val="bg1"/>
                </a:solidFill>
                <a:latin typeface="Arial" charset="0"/>
                <a:ea typeface="Arial" charset="0"/>
                <a:cs typeface="Arial" charset="0"/>
              </a:rPr>
              <a:t>Market Research Report</a:t>
            </a:r>
          </a:p>
          <a:p>
            <a:pPr marL="800100" lvl="1" indent="-342900">
              <a:buFont typeface="Wingdings" charset="2"/>
              <a:buChar char="ü"/>
            </a:pPr>
            <a:r>
              <a:rPr lang="en-US" sz="2000" dirty="0">
                <a:solidFill>
                  <a:schemeClr val="bg1"/>
                </a:solidFill>
                <a:latin typeface="Arial" charset="0"/>
                <a:ea typeface="Arial" charset="0"/>
                <a:cs typeface="Arial" charset="0"/>
              </a:rPr>
              <a:t>Fair Opportunity Exception, if applicable</a:t>
            </a:r>
          </a:p>
          <a:p>
            <a:pPr marL="800100" lvl="1" indent="-342900">
              <a:buFont typeface="Wingdings" charset="2"/>
              <a:buChar char="ü"/>
            </a:pPr>
            <a:r>
              <a:rPr lang="en-US" sz="2000" dirty="0">
                <a:solidFill>
                  <a:schemeClr val="bg1"/>
                </a:solidFill>
                <a:latin typeface="Arial" charset="0"/>
                <a:ea typeface="Arial" charset="0"/>
                <a:cs typeface="Arial" charset="0"/>
              </a:rPr>
              <a:t>Security requirements  </a:t>
            </a:r>
          </a:p>
          <a:p>
            <a:pPr marL="800100" lvl="1" indent="-342900">
              <a:buFont typeface="Wingdings" charset="2"/>
              <a:buChar char="ü"/>
            </a:pPr>
            <a:r>
              <a:rPr lang="en-US" sz="2000" dirty="0">
                <a:solidFill>
                  <a:schemeClr val="bg1"/>
                </a:solidFill>
                <a:latin typeface="Arial" charset="0"/>
                <a:ea typeface="Arial" charset="0"/>
                <a:cs typeface="Arial" charset="0"/>
              </a:rPr>
              <a:t>Proposal evaluation criteria</a:t>
            </a:r>
          </a:p>
          <a:p>
            <a:pPr marL="800100" lvl="1" indent="-342900">
              <a:buFont typeface="Wingdings" charset="2"/>
              <a:buChar char="ü"/>
            </a:pPr>
            <a:r>
              <a:rPr lang="en-US" sz="2000" dirty="0">
                <a:solidFill>
                  <a:schemeClr val="bg1"/>
                </a:solidFill>
                <a:latin typeface="Arial" charset="0"/>
                <a:ea typeface="Arial" charset="0"/>
                <a:cs typeface="Arial" charset="0"/>
              </a:rPr>
              <a:t>Estimated period of performance</a:t>
            </a:r>
          </a:p>
          <a:p>
            <a:pPr marL="800100" lvl="1" indent="-342900">
              <a:buFont typeface="Wingdings" charset="2"/>
              <a:buChar char="ü"/>
            </a:pPr>
            <a:r>
              <a:rPr lang="en-US" sz="2000" dirty="0">
                <a:solidFill>
                  <a:schemeClr val="bg1"/>
                </a:solidFill>
                <a:latin typeface="Arial" charset="0"/>
                <a:ea typeface="Arial" charset="0"/>
                <a:cs typeface="Arial" charset="0"/>
              </a:rPr>
              <a:t>COR Nomination and Certification </a:t>
            </a:r>
          </a:p>
          <a:p>
            <a:pPr marL="342900" indent="-342900">
              <a:buFont typeface="Wingdings" charset="2"/>
              <a:buChar char="ü"/>
            </a:pPr>
            <a:endParaRPr lang="en-US" sz="20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799982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a:solidFill>
                  <a:schemeClr val="bg1"/>
                </a:solidFill>
                <a:latin typeface="Arial Black" charset="0"/>
                <a:ea typeface="Arial Black" charset="0"/>
                <a:cs typeface="Arial Black" charset="0"/>
              </a:rPr>
              <a:t>PR PACKAGE SUBMISSION TO NOAA AGO</a:t>
            </a:r>
            <a:endParaRPr lang="en-US" sz="4000" b="1"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28</a:t>
            </a:r>
          </a:p>
        </p:txBody>
      </p:sp>
      <p:sp>
        <p:nvSpPr>
          <p:cNvPr id="5" name="Rectangle 4"/>
          <p:cNvSpPr/>
          <p:nvPr/>
        </p:nvSpPr>
        <p:spPr>
          <a:xfrm>
            <a:off x="1014844" y="2274838"/>
            <a:ext cx="10162309" cy="1384995"/>
          </a:xfrm>
          <a:prstGeom prst="rect">
            <a:avLst/>
          </a:prstGeom>
        </p:spPr>
        <p:txBody>
          <a:bodyPr wrap="square">
            <a:spAutoFit/>
          </a:bodyPr>
          <a:lstStyle/>
          <a:p>
            <a:r>
              <a:rPr lang="en-US" sz="2400" dirty="0">
                <a:solidFill>
                  <a:schemeClr val="bg1"/>
                </a:solidFill>
                <a:latin typeface="Arial" charset="0"/>
                <a:ea typeface="Arial" charset="0"/>
                <a:cs typeface="Arial" charset="0"/>
              </a:rPr>
              <a:t>The Requiring Activity will: </a:t>
            </a:r>
          </a:p>
          <a:p>
            <a:pPr marL="800100" lvl="1" indent="-342900">
              <a:buFont typeface="Courier New" charset="0"/>
              <a:buChar char="o"/>
            </a:pPr>
            <a:r>
              <a:rPr lang="en-US" sz="2000" dirty="0">
                <a:solidFill>
                  <a:schemeClr val="bg1"/>
                </a:solidFill>
                <a:latin typeface="Arial" charset="0"/>
                <a:ea typeface="Arial" charset="0"/>
                <a:cs typeface="Arial" charset="0"/>
              </a:rPr>
              <a:t>Forward the PR package to the appropriate Task Order Contracting Officer (TO CO) through </a:t>
            </a:r>
            <a:r>
              <a:rPr lang="en-US" sz="2000" dirty="0" err="1">
                <a:solidFill>
                  <a:schemeClr val="bg1"/>
                </a:solidFill>
                <a:latin typeface="Arial" charset="0"/>
                <a:ea typeface="Arial" charset="0"/>
                <a:cs typeface="Arial" charset="0"/>
              </a:rPr>
              <a:t>C.Suite</a:t>
            </a:r>
            <a:endParaRPr lang="en-US" sz="2000" dirty="0">
              <a:solidFill>
                <a:schemeClr val="bg1"/>
              </a:solidFill>
              <a:latin typeface="Arial" charset="0"/>
              <a:ea typeface="Arial" charset="0"/>
              <a:cs typeface="Arial" charset="0"/>
            </a:endParaRPr>
          </a:p>
          <a:p>
            <a:pPr marL="800100" lvl="1" indent="-342900">
              <a:buFont typeface="Courier New" charset="0"/>
              <a:buChar char="o"/>
            </a:pPr>
            <a:r>
              <a:rPr lang="en-US" sz="2000" dirty="0">
                <a:solidFill>
                  <a:schemeClr val="bg1"/>
                </a:solidFill>
                <a:latin typeface="Arial" charset="0"/>
                <a:ea typeface="Arial" charset="0"/>
                <a:cs typeface="Arial" charset="0"/>
              </a:rPr>
              <a:t>Provide technical support to the TO CO, as needed</a:t>
            </a:r>
          </a:p>
        </p:txBody>
      </p:sp>
    </p:spTree>
    <p:extLst>
      <p:ext uri="{BB962C8B-B14F-4D97-AF65-F5344CB8AC3E}">
        <p14:creationId xmlns:p14="http://schemas.microsoft.com/office/powerpoint/2010/main" val="6632570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7" name="TextBox 6"/>
          <p:cNvSpPr txBox="1"/>
          <p:nvPr/>
        </p:nvSpPr>
        <p:spPr>
          <a:xfrm>
            <a:off x="1295399" y="2060880"/>
            <a:ext cx="9601200" cy="3170099"/>
          </a:xfrm>
          <a:prstGeom prst="rect">
            <a:avLst/>
          </a:prstGeom>
          <a:noFill/>
        </p:spPr>
        <p:txBody>
          <a:bodyPr wrap="square" rtlCol="0">
            <a:spAutoFit/>
          </a:bodyPr>
          <a:lstStyle/>
          <a:p>
            <a:pPr algn="ctr"/>
            <a:r>
              <a:rPr lang="en-US" sz="20000" b="1">
                <a:solidFill>
                  <a:schemeClr val="bg1">
                    <a:alpha val="20000"/>
                  </a:schemeClr>
                </a:solidFill>
                <a:latin typeface="Arial Black" charset="0"/>
                <a:ea typeface="Arial Black" charset="0"/>
                <a:cs typeface="Arial Black" charset="0"/>
              </a:rPr>
              <a:t>TO CO</a:t>
            </a: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21343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Black" charset="0"/>
                <a:ea typeface="Arial Black" charset="0"/>
                <a:cs typeface="Arial Black" charset="0"/>
              </a:rPr>
              <a:t>TASK ORDER CONTRACTING OFFICER</a:t>
            </a: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29</a:t>
            </a:r>
          </a:p>
        </p:txBody>
      </p:sp>
      <p:sp>
        <p:nvSpPr>
          <p:cNvPr id="6" name="Rectangle 5"/>
          <p:cNvSpPr/>
          <p:nvPr/>
        </p:nvSpPr>
        <p:spPr>
          <a:xfrm>
            <a:off x="436417" y="856357"/>
            <a:ext cx="11319164" cy="6001643"/>
          </a:xfrm>
          <a:prstGeom prst="rect">
            <a:avLst/>
          </a:prstGeom>
        </p:spPr>
        <p:txBody>
          <a:bodyPr wrap="square">
            <a:spAutoFit/>
          </a:bodyPr>
          <a:lstStyle/>
          <a:p>
            <a:r>
              <a:rPr lang="en-US" sz="2400" dirty="0">
                <a:solidFill>
                  <a:schemeClr val="bg1"/>
                </a:solidFill>
                <a:latin typeface="Arial" charset="0"/>
                <a:ea typeface="Arial" charset="0"/>
                <a:cs typeface="Arial" charset="0"/>
              </a:rPr>
              <a:t>Responsible to:</a:t>
            </a:r>
            <a:endParaRPr lang="en-US" sz="2000" dirty="0">
              <a:solidFill>
                <a:schemeClr val="bg1"/>
              </a:solidFill>
              <a:latin typeface="Arial" charset="0"/>
              <a:ea typeface="Arial" charset="0"/>
              <a:cs typeface="Arial" charset="0"/>
            </a:endParaRPr>
          </a:p>
          <a:p>
            <a:pPr marL="800100" lvl="1" indent="-342900">
              <a:buFont typeface="Courier New" charset="0"/>
              <a:buChar char="o"/>
            </a:pPr>
            <a:r>
              <a:rPr lang="en-US" sz="2000" dirty="0">
                <a:solidFill>
                  <a:schemeClr val="bg1"/>
                </a:solidFill>
                <a:latin typeface="Arial" charset="0"/>
                <a:ea typeface="Arial" charset="0"/>
                <a:cs typeface="Arial" charset="0"/>
              </a:rPr>
              <a:t>Review AP or Milestone AP</a:t>
            </a:r>
          </a:p>
          <a:p>
            <a:pPr marL="800100" lvl="1" indent="-342900">
              <a:buFont typeface="Courier New" charset="0"/>
              <a:buChar char="o"/>
            </a:pPr>
            <a:r>
              <a:rPr lang="en-US" sz="2000" dirty="0">
                <a:solidFill>
                  <a:schemeClr val="bg1"/>
                </a:solidFill>
                <a:latin typeface="Arial" charset="0"/>
                <a:ea typeface="Arial" charset="0"/>
                <a:cs typeface="Arial" charset="0"/>
              </a:rPr>
              <a:t>Review SOW/SOO/PWS and ensure task order requirements are within the scope of the IDIQ contract</a:t>
            </a:r>
          </a:p>
          <a:p>
            <a:pPr marL="800100" lvl="1" indent="-342900">
              <a:buFont typeface="Courier New" charset="0"/>
              <a:buChar char="o"/>
            </a:pPr>
            <a:r>
              <a:rPr lang="en-US" sz="2000" dirty="0">
                <a:solidFill>
                  <a:schemeClr val="bg1"/>
                </a:solidFill>
                <a:latin typeface="Arial" charset="0"/>
                <a:ea typeface="Arial" charset="0"/>
                <a:cs typeface="Arial" charset="0"/>
              </a:rPr>
              <a:t>Review IGCE and evaluation criteria</a:t>
            </a:r>
          </a:p>
          <a:p>
            <a:pPr marL="800100" lvl="1" indent="-342900">
              <a:buFont typeface="Courier New" charset="0"/>
              <a:buChar char="o"/>
            </a:pPr>
            <a:r>
              <a:rPr lang="en-US" sz="2000" dirty="0">
                <a:solidFill>
                  <a:schemeClr val="bg1"/>
                </a:solidFill>
                <a:latin typeface="Arial" charset="0"/>
                <a:ea typeface="Arial" charset="0"/>
                <a:cs typeface="Arial" charset="0"/>
              </a:rPr>
              <a:t>Determine/Select the appropriate Domain IDIQ contract for the requirement;</a:t>
            </a:r>
          </a:p>
          <a:p>
            <a:pPr marL="800100" lvl="1" indent="-342900">
              <a:buFont typeface="Courier New" charset="0"/>
              <a:buChar char="o"/>
            </a:pPr>
            <a:r>
              <a:rPr lang="en-US" sz="2000" dirty="0">
                <a:solidFill>
                  <a:schemeClr val="bg1"/>
                </a:solidFill>
                <a:latin typeface="Arial" charset="0"/>
                <a:ea typeface="Arial" charset="0"/>
                <a:cs typeface="Arial" charset="0"/>
              </a:rPr>
              <a:t>Determine the appropriate TO competition approach – sole source (</a:t>
            </a:r>
            <a:r>
              <a:rPr lang="en-US" sz="2000" dirty="0">
                <a:solidFill>
                  <a:srgbClr val="FF0000"/>
                </a:solidFill>
                <a:latin typeface="Arial" charset="0"/>
                <a:ea typeface="Arial" charset="0"/>
                <a:cs typeface="Arial" charset="0"/>
              </a:rPr>
              <a:t>if Fair Opportunity Exception applies</a:t>
            </a:r>
            <a:r>
              <a:rPr lang="en-US" sz="2000" dirty="0">
                <a:solidFill>
                  <a:schemeClr val="bg1"/>
                </a:solidFill>
                <a:latin typeface="Arial" charset="0"/>
                <a:ea typeface="Arial" charset="0"/>
                <a:cs typeface="Arial" charset="0"/>
              </a:rPr>
              <a:t>), small business set-aside (including consideration for socio-economic categories), or unrestricted; and the use of Traditional or Multiphase process</a:t>
            </a:r>
          </a:p>
          <a:p>
            <a:pPr marL="800100" lvl="1" indent="-342900">
              <a:buFont typeface="Courier New" charset="0"/>
              <a:buChar char="o"/>
            </a:pPr>
            <a:r>
              <a:rPr lang="en-US" sz="2000" dirty="0">
                <a:solidFill>
                  <a:schemeClr val="bg1"/>
                </a:solidFill>
                <a:latin typeface="Arial" charset="0"/>
                <a:ea typeface="Arial" charset="0"/>
                <a:cs typeface="Arial" charset="0"/>
              </a:rPr>
              <a:t>Prepare and submit Form CD-570  – Small Business Set-Aside Review</a:t>
            </a:r>
          </a:p>
          <a:p>
            <a:pPr marL="800100" lvl="1" indent="-342900">
              <a:buFont typeface="Courier New" charset="0"/>
              <a:buChar char="o"/>
            </a:pPr>
            <a:r>
              <a:rPr lang="en-US" sz="2000" dirty="0">
                <a:solidFill>
                  <a:schemeClr val="bg1"/>
                </a:solidFill>
                <a:latin typeface="Arial" charset="0"/>
                <a:ea typeface="Arial" charset="0"/>
                <a:cs typeface="Arial" charset="0"/>
              </a:rPr>
              <a:t>Appoint the Task Order COR (TO COR);</a:t>
            </a:r>
          </a:p>
          <a:p>
            <a:pPr marL="800100" lvl="1" indent="-342900">
              <a:buFont typeface="Courier New" charset="0"/>
              <a:buChar char="o"/>
            </a:pPr>
            <a:r>
              <a:rPr lang="en-US" sz="2000" dirty="0">
                <a:solidFill>
                  <a:schemeClr val="bg1"/>
                </a:solidFill>
                <a:latin typeface="Arial" charset="0"/>
                <a:ea typeface="Arial" charset="0"/>
                <a:cs typeface="Arial" charset="0"/>
              </a:rPr>
              <a:t>Develop proposal preparation instructions and issue proposal requests to eligible </a:t>
            </a:r>
            <a:r>
              <a:rPr lang="en-US" sz="2000" dirty="0" err="1">
                <a:solidFill>
                  <a:schemeClr val="bg1"/>
                </a:solidFill>
                <a:latin typeface="Arial" charset="0"/>
                <a:ea typeface="Arial" charset="0"/>
                <a:cs typeface="Arial" charset="0"/>
              </a:rPr>
              <a:t>ProTech</a:t>
            </a:r>
            <a:r>
              <a:rPr lang="en-US" sz="2000" dirty="0">
                <a:solidFill>
                  <a:schemeClr val="bg1"/>
                </a:solidFill>
                <a:latin typeface="Arial" charset="0"/>
                <a:ea typeface="Arial" charset="0"/>
                <a:cs typeface="Arial" charset="0"/>
              </a:rPr>
              <a:t> contract holders;</a:t>
            </a:r>
          </a:p>
          <a:p>
            <a:pPr marL="800100" lvl="1" indent="-342900">
              <a:buFont typeface="Courier New" charset="0"/>
              <a:buChar char="o"/>
            </a:pPr>
            <a:r>
              <a:rPr lang="en-US" sz="2000" dirty="0">
                <a:solidFill>
                  <a:schemeClr val="bg1"/>
                </a:solidFill>
                <a:latin typeface="Arial" charset="0"/>
                <a:ea typeface="Arial" charset="0"/>
                <a:cs typeface="Arial" charset="0"/>
              </a:rPr>
              <a:t>Receive and facilitate the evaluation of technical and cost/price proposals; </a:t>
            </a:r>
          </a:p>
          <a:p>
            <a:pPr marL="800100" lvl="1" indent="-342900">
              <a:buFont typeface="Courier New" charset="0"/>
              <a:buChar char="o"/>
            </a:pPr>
            <a:r>
              <a:rPr lang="en-US" sz="2000" dirty="0">
                <a:solidFill>
                  <a:schemeClr val="bg1"/>
                </a:solidFill>
                <a:latin typeface="Arial" charset="0"/>
                <a:ea typeface="Arial" charset="0"/>
                <a:cs typeface="Arial" charset="0"/>
              </a:rPr>
              <a:t>Oversee the procurement process through task order award; </a:t>
            </a:r>
          </a:p>
          <a:p>
            <a:pPr marL="800100" lvl="1" indent="-342900">
              <a:buFont typeface="Courier New" charset="0"/>
              <a:buChar char="o"/>
            </a:pPr>
            <a:r>
              <a:rPr lang="en-US" sz="2000" dirty="0">
                <a:solidFill>
                  <a:schemeClr val="bg1"/>
                </a:solidFill>
                <a:latin typeface="Arial" charset="0"/>
                <a:ea typeface="Arial" charset="0"/>
                <a:cs typeface="Arial" charset="0"/>
              </a:rPr>
              <a:t>Ensure the administration and final closeout of task orders; </a:t>
            </a:r>
          </a:p>
          <a:p>
            <a:pPr marL="800100" lvl="1" indent="-342900">
              <a:buFont typeface="Courier New" charset="0"/>
              <a:buChar char="o"/>
            </a:pPr>
            <a:r>
              <a:rPr lang="en-US" sz="2000" dirty="0">
                <a:solidFill>
                  <a:schemeClr val="bg1"/>
                </a:solidFill>
                <a:latin typeface="Arial" charset="0"/>
                <a:ea typeface="Arial" charset="0"/>
                <a:cs typeface="Arial" charset="0"/>
              </a:rPr>
              <a:t>Ensure the completion of contractor performance evaluations</a:t>
            </a:r>
          </a:p>
          <a:p>
            <a:pPr marL="800100" lvl="1" indent="-342900">
              <a:buFont typeface="Courier New" charset="0"/>
              <a:buChar char="o"/>
            </a:pPr>
            <a:r>
              <a:rPr lang="en-US" sz="2000" dirty="0">
                <a:solidFill>
                  <a:schemeClr val="bg1"/>
                </a:solidFill>
                <a:latin typeface="Arial" charset="0"/>
                <a:ea typeface="Arial" charset="0"/>
                <a:cs typeface="Arial" charset="0"/>
              </a:rPr>
              <a:t>Adhere to the terms and conditions of the </a:t>
            </a:r>
            <a:r>
              <a:rPr lang="en-US" sz="2000" dirty="0" err="1">
                <a:solidFill>
                  <a:schemeClr val="bg1"/>
                </a:solidFill>
                <a:latin typeface="Arial" charset="0"/>
                <a:ea typeface="Arial" charset="0"/>
                <a:cs typeface="Arial" charset="0"/>
              </a:rPr>
              <a:t>ProTech</a:t>
            </a:r>
            <a:r>
              <a:rPr lang="en-US" sz="2000" dirty="0">
                <a:solidFill>
                  <a:schemeClr val="bg1"/>
                </a:solidFill>
                <a:latin typeface="Arial" charset="0"/>
                <a:ea typeface="Arial" charset="0"/>
                <a:cs typeface="Arial" charset="0"/>
              </a:rPr>
              <a:t> contracts, Federal Acquisition Regulations (FAR), and other applicable laws, regulations, and guidelines.	</a:t>
            </a:r>
          </a:p>
        </p:txBody>
      </p:sp>
    </p:spTree>
    <p:extLst>
      <p:ext uri="{BB962C8B-B14F-4D97-AF65-F5344CB8AC3E}">
        <p14:creationId xmlns:p14="http://schemas.microsoft.com/office/powerpoint/2010/main" val="1915556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PROTECH PROFILE</a:t>
            </a: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3</a:t>
            </a:r>
          </a:p>
        </p:txBody>
      </p:sp>
      <p:sp>
        <p:nvSpPr>
          <p:cNvPr id="9" name="Content Placeholder 2"/>
          <p:cNvSpPr txBox="1">
            <a:spLocks/>
          </p:cNvSpPr>
          <p:nvPr/>
        </p:nvSpPr>
        <p:spPr>
          <a:xfrm>
            <a:off x="838199" y="1432777"/>
            <a:ext cx="10515600" cy="506009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Multiple Award – Indefinite Delivery / Indefinite Quantity (IDIQ) Contracts</a:t>
            </a:r>
          </a:p>
          <a:p>
            <a:pPr lvl="1">
              <a:buFont typeface="Courier New" charset="0"/>
              <a:buChar char="o"/>
            </a:pPr>
            <a:r>
              <a:rPr lang="en-US" sz="2000" dirty="0">
                <a:solidFill>
                  <a:schemeClr val="bg1"/>
                </a:solidFill>
                <a:latin typeface="Arial" charset="0"/>
                <a:ea typeface="Arial" charset="0"/>
                <a:cs typeface="Arial" charset="0"/>
              </a:rPr>
              <a:t>$3B over 5 year period of performance shared by all domains for the total period of performance</a:t>
            </a:r>
          </a:p>
          <a:p>
            <a:pPr lvl="1">
              <a:buFont typeface="Courier New" charset="0"/>
              <a:buChar char="o"/>
            </a:pPr>
            <a:r>
              <a:rPr lang="en-US" sz="2000" dirty="0">
                <a:solidFill>
                  <a:schemeClr val="bg1"/>
                </a:solidFill>
                <a:latin typeface="Arial" charset="0"/>
                <a:ea typeface="Arial" charset="0"/>
                <a:cs typeface="Arial" charset="0"/>
              </a:rPr>
              <a:t>2 Year Base with 3 one-year options for each domain</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pPr marL="0" indent="0">
              <a:buNone/>
            </a:pPr>
            <a:r>
              <a:rPr lang="en-US" sz="2400" dirty="0">
                <a:solidFill>
                  <a:schemeClr val="bg1"/>
                </a:solidFill>
                <a:latin typeface="Arial" charset="0"/>
                <a:ea typeface="Arial" charset="0"/>
                <a:cs typeface="Arial" charset="0"/>
              </a:rPr>
              <a:t>Contracting Vehicles supporting the Enterprise Operations Domain will have their own specific periods of performance</a:t>
            </a:r>
          </a:p>
          <a:p>
            <a:pPr marL="0" indent="0">
              <a:buNone/>
            </a:pPr>
            <a:endParaRPr lang="en-US" sz="2400" dirty="0">
              <a:solidFill>
                <a:schemeClr val="bg1"/>
              </a:solidFill>
              <a:latin typeface="Arial" charset="0"/>
              <a:ea typeface="Arial" charset="0"/>
              <a:cs typeface="Arial" charset="0"/>
            </a:endParaRPr>
          </a:p>
          <a:p>
            <a:pPr marL="0" indent="0">
              <a:buNone/>
            </a:pPr>
            <a:r>
              <a:rPr lang="en-US" sz="2400" dirty="0">
                <a:solidFill>
                  <a:schemeClr val="bg1"/>
                </a:solidFill>
                <a:latin typeface="Arial" charset="0"/>
                <a:ea typeface="Arial" charset="0"/>
                <a:cs typeface="Arial" charset="0"/>
              </a:rPr>
              <a:t>Task Order </a:t>
            </a:r>
          </a:p>
          <a:p>
            <a:pPr lvl="1">
              <a:buFont typeface="Courier New" charset="0"/>
              <a:buChar char="o"/>
            </a:pPr>
            <a:r>
              <a:rPr lang="en-US" sz="2000" dirty="0">
                <a:solidFill>
                  <a:schemeClr val="bg1"/>
                </a:solidFill>
                <a:latin typeface="Arial" charset="0"/>
                <a:ea typeface="Arial" charset="0"/>
                <a:cs typeface="Arial" charset="0"/>
              </a:rPr>
              <a:t>Types - Time &amp; Materials, Firm Fixed Price, and Cost Reimbursable</a:t>
            </a:r>
          </a:p>
          <a:p>
            <a:pPr lvl="1">
              <a:buFont typeface="Courier New" charset="0"/>
              <a:buChar char="o"/>
            </a:pPr>
            <a:r>
              <a:rPr lang="en-US" sz="2000" dirty="0">
                <a:solidFill>
                  <a:schemeClr val="bg1"/>
                </a:solidFill>
                <a:latin typeface="Arial" charset="0"/>
                <a:ea typeface="Arial" charset="0"/>
                <a:cs typeface="Arial" charset="0"/>
              </a:rPr>
              <a:t>TO performance period, inclusive of the period of performance of any TO option(s), may extend up to 60 months beyond the end of the final contract ordering period.</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pPr marL="0" indent="0">
              <a:buNone/>
            </a:pPr>
            <a:r>
              <a:rPr lang="en-US" sz="2400" dirty="0">
                <a:solidFill>
                  <a:schemeClr val="bg1"/>
                </a:solidFill>
                <a:latin typeface="Arial" charset="0"/>
                <a:ea typeface="Arial" charset="0"/>
                <a:cs typeface="Arial" charset="0"/>
              </a:rPr>
              <a:t>Not a Government-Wide Acquisition Contracts (GWACs) </a:t>
            </a:r>
          </a:p>
          <a:p>
            <a:pPr>
              <a:buFont typeface="Courier New" charset="0"/>
              <a:buChar char="o"/>
            </a:pPr>
            <a:endParaRPr lang="en-US" sz="2400" dirty="0">
              <a:solidFill>
                <a:schemeClr val="bg1"/>
              </a:solidFill>
              <a:latin typeface="Arial" charset="0"/>
              <a:ea typeface="Arial" charset="0"/>
              <a:cs typeface="Arial" charset="0"/>
            </a:endParaRPr>
          </a:p>
          <a:p>
            <a:pPr>
              <a:buFont typeface="Courier New" charset="0"/>
              <a:buChar char="o"/>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86743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7" name="TextBox 6"/>
          <p:cNvSpPr txBox="1"/>
          <p:nvPr/>
        </p:nvSpPr>
        <p:spPr>
          <a:xfrm>
            <a:off x="1295400" y="1074509"/>
            <a:ext cx="9601200" cy="6247864"/>
          </a:xfrm>
          <a:prstGeom prst="rect">
            <a:avLst/>
          </a:prstGeom>
          <a:noFill/>
        </p:spPr>
        <p:txBody>
          <a:bodyPr wrap="square" rtlCol="0">
            <a:spAutoFit/>
          </a:bodyPr>
          <a:lstStyle/>
          <a:p>
            <a:pPr algn="ctr"/>
            <a:r>
              <a:rPr lang="en-US" sz="20000" b="1">
                <a:solidFill>
                  <a:schemeClr val="bg1">
                    <a:alpha val="20000"/>
                  </a:schemeClr>
                </a:solidFill>
                <a:latin typeface="Arial Black" charset="0"/>
                <a:ea typeface="Arial Black" charset="0"/>
                <a:cs typeface="Arial Black" charset="0"/>
              </a:rPr>
              <a:t>TO COR</a:t>
            </a:r>
            <a:endParaRPr lang="en-US" sz="20000" b="1" dirty="0">
              <a:solidFill>
                <a:schemeClr val="bg1">
                  <a:alpha val="20000"/>
                </a:schemeClr>
              </a:solidFill>
              <a:latin typeface="Arial Black" charset="0"/>
              <a:ea typeface="Arial Black" charset="0"/>
              <a:cs typeface="Arial Black" charset="0"/>
            </a:endParaRPr>
          </a:p>
        </p:txBody>
      </p:sp>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TASK ORDER CONTRACTING OFFICER’S REPRESENTATIVE</a:t>
            </a:r>
          </a:p>
        </p:txBody>
      </p:sp>
      <p:sp>
        <p:nvSpPr>
          <p:cNvPr id="4" name="Rectangle 3"/>
          <p:cNvSpPr/>
          <p:nvPr/>
        </p:nvSpPr>
        <p:spPr>
          <a:xfrm>
            <a:off x="927099" y="1678718"/>
            <a:ext cx="10337800" cy="4893647"/>
          </a:xfrm>
          <a:prstGeom prst="rect">
            <a:avLst/>
          </a:prstGeom>
        </p:spPr>
        <p:txBody>
          <a:bodyPr wrap="square">
            <a:spAutoFit/>
          </a:bodyPr>
          <a:lstStyle/>
          <a:p>
            <a:r>
              <a:rPr lang="en-US" sz="2400" dirty="0">
                <a:solidFill>
                  <a:schemeClr val="bg1"/>
                </a:solidFill>
                <a:latin typeface="Arial" charset="0"/>
                <a:ea typeface="Arial" charset="0"/>
                <a:cs typeface="Arial" charset="0"/>
              </a:rPr>
              <a:t>Provides day-to-day surveillance of contractor performance.</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Prepares TO performance report.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Assists the TO CO and client in developing the PRS, PWS/SOW/SOO, QASP, surveillance checklists with measurable outcomes, etc.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Reviews invoices in comparison to actual performance accomplished.</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Interfaces with contractor personnel.  </a:t>
            </a:r>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 </a:t>
            </a:r>
          </a:p>
          <a:p>
            <a:r>
              <a:rPr lang="en-US" sz="2400" dirty="0">
                <a:solidFill>
                  <a:schemeClr val="bg1"/>
                </a:solidFill>
                <a:latin typeface="Arial" charset="0"/>
                <a:ea typeface="Arial" charset="0"/>
                <a:cs typeface="Arial" charset="0"/>
              </a:rPr>
              <a:t>Submits Contractor Performance Assessment Reporting System (CPAR) input annually or as required.</a:t>
            </a: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30</a:t>
            </a:r>
          </a:p>
        </p:txBody>
      </p:sp>
    </p:spTree>
    <p:extLst>
      <p:ext uri="{BB962C8B-B14F-4D97-AF65-F5344CB8AC3E}">
        <p14:creationId xmlns:p14="http://schemas.microsoft.com/office/powerpoint/2010/main" val="8974727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NOAA AGO OMBUDSMAN</a:t>
            </a:r>
          </a:p>
        </p:txBody>
      </p:sp>
      <p:sp>
        <p:nvSpPr>
          <p:cNvPr id="4" name="Rectangle 3"/>
          <p:cNvSpPr/>
          <p:nvPr/>
        </p:nvSpPr>
        <p:spPr>
          <a:xfrm>
            <a:off x="927099" y="1962278"/>
            <a:ext cx="10337800" cy="2000548"/>
          </a:xfrm>
          <a:prstGeom prst="rect">
            <a:avLst/>
          </a:prstGeom>
        </p:spPr>
        <p:txBody>
          <a:bodyPr wrap="square">
            <a:spAutoFit/>
          </a:bodyPr>
          <a:lstStyle/>
          <a:p>
            <a:r>
              <a:rPr lang="en-US" sz="2800" dirty="0">
                <a:solidFill>
                  <a:schemeClr val="bg1"/>
                </a:solidFill>
                <a:latin typeface="Arial" charset="0"/>
                <a:ea typeface="Arial" charset="0"/>
                <a:cs typeface="Arial" charset="0"/>
              </a:rPr>
              <a:t>Responsible for:</a:t>
            </a:r>
          </a:p>
          <a:p>
            <a:pPr marL="914400" lvl="1" indent="-457200">
              <a:buFont typeface="Courier New" charset="0"/>
              <a:buChar char="o"/>
            </a:pPr>
            <a:r>
              <a:rPr lang="en-US" sz="2400">
                <a:solidFill>
                  <a:schemeClr val="bg1"/>
                </a:solidFill>
                <a:latin typeface="Arial" charset="0"/>
                <a:ea typeface="Arial" charset="0"/>
                <a:cs typeface="Arial" charset="0"/>
              </a:rPr>
              <a:t>Reviewing </a:t>
            </a:r>
            <a:r>
              <a:rPr lang="en-US" sz="2400" dirty="0">
                <a:solidFill>
                  <a:schemeClr val="bg1"/>
                </a:solidFill>
                <a:latin typeface="Arial" charset="0"/>
                <a:ea typeface="Arial" charset="0"/>
                <a:cs typeface="Arial" charset="0"/>
              </a:rPr>
              <a:t>complaints from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contractors</a:t>
            </a:r>
          </a:p>
          <a:p>
            <a:pPr marL="914400" lvl="1" indent="-457200">
              <a:buFont typeface="Courier New" charset="0"/>
              <a:buChar char="o"/>
            </a:pPr>
            <a:r>
              <a:rPr lang="en-US" sz="2400" dirty="0">
                <a:solidFill>
                  <a:schemeClr val="bg1"/>
                </a:solidFill>
                <a:latin typeface="Arial" charset="0"/>
                <a:ea typeface="Arial" charset="0"/>
                <a:cs typeface="Arial" charset="0"/>
              </a:rPr>
              <a:t>Ensuring that contractors are afforded a fair opportunity to be considered, consistent with applicable procedures and established guidelines </a:t>
            </a: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31</a:t>
            </a:r>
          </a:p>
        </p:txBody>
      </p:sp>
    </p:spTree>
    <p:extLst>
      <p:ext uri="{BB962C8B-B14F-4D97-AF65-F5344CB8AC3E}">
        <p14:creationId xmlns:p14="http://schemas.microsoft.com/office/powerpoint/2010/main" val="19556898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C28BD2DF-1CDF-B445-A4DD-FC8B832D8BBF}"/>
              </a:ext>
            </a:extLst>
          </p:cNvPr>
          <p:cNvGrpSpPr/>
          <p:nvPr/>
        </p:nvGrpSpPr>
        <p:grpSpPr>
          <a:xfrm>
            <a:off x="371221" y="1420538"/>
            <a:ext cx="3763457" cy="3768342"/>
            <a:chOff x="3412595" y="1099495"/>
            <a:chExt cx="4757044" cy="4757044"/>
          </a:xfrm>
        </p:grpSpPr>
        <p:sp>
          <p:nvSpPr>
            <p:cNvPr id="25" name="Teardrop 24">
              <a:extLst>
                <a:ext uri="{FF2B5EF4-FFF2-40B4-BE49-F238E27FC236}">
                  <a16:creationId xmlns:a16="http://schemas.microsoft.com/office/drawing/2014/main" id="{AD3F6B0A-AF20-6C46-B07F-2570DD7D3ECC}"/>
                </a:ext>
              </a:extLst>
            </p:cNvPr>
            <p:cNvSpPr/>
            <p:nvPr/>
          </p:nvSpPr>
          <p:spPr>
            <a:xfrm>
              <a:off x="3412595" y="1099495"/>
              <a:ext cx="4757044" cy="4757044"/>
            </a:xfrm>
            <a:prstGeom prst="teardrop">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F0C9B53A-35FE-884D-8E8E-679122D73D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0113" y="1609159"/>
              <a:ext cx="3747176" cy="3747176"/>
            </a:xfrm>
            <a:prstGeom prst="rect">
              <a:avLst/>
            </a:prstGeom>
          </p:spPr>
        </p:pic>
      </p:grpSp>
      <p:sp>
        <p:nvSpPr>
          <p:cNvPr id="27" name="TextBox 26">
            <a:extLst>
              <a:ext uri="{FF2B5EF4-FFF2-40B4-BE49-F238E27FC236}">
                <a16:creationId xmlns:a16="http://schemas.microsoft.com/office/drawing/2014/main" id="{996FD8EF-1330-844E-B12F-AF4648676353}"/>
              </a:ext>
            </a:extLst>
          </p:cNvPr>
          <p:cNvSpPr txBox="1"/>
          <p:nvPr/>
        </p:nvSpPr>
        <p:spPr>
          <a:xfrm>
            <a:off x="4552005" y="2196714"/>
            <a:ext cx="7593495" cy="2215991"/>
          </a:xfrm>
          <a:prstGeom prst="rect">
            <a:avLst/>
          </a:prstGeom>
          <a:noFill/>
        </p:spPr>
        <p:txBody>
          <a:bodyPr wrap="square" rtlCol="0">
            <a:spAutoFit/>
          </a:bodyPr>
          <a:lstStyle/>
          <a:p>
            <a:r>
              <a:rPr lang="en-US" sz="2400" dirty="0">
                <a:solidFill>
                  <a:schemeClr val="bg1"/>
                </a:solidFill>
                <a:latin typeface="Arial" panose="020B0604020202020204" pitchFamily="34" charset="0"/>
                <a:cs typeface="Arial" panose="020B0604020202020204" pitchFamily="34" charset="0"/>
              </a:rPr>
              <a:t>For additional questions contact </a:t>
            </a:r>
            <a:r>
              <a:rPr lang="en-US" sz="2400" b="1" dirty="0">
                <a:solidFill>
                  <a:schemeClr val="bg1"/>
                </a:solidFill>
                <a:latin typeface="Arial" panose="020B0604020202020204" pitchFamily="34" charset="0"/>
                <a:cs typeface="Arial" panose="020B0604020202020204" pitchFamily="34" charset="0"/>
              </a:rPr>
              <a:t>protech.services@noaa.gov</a:t>
            </a:r>
          </a:p>
          <a:p>
            <a:endParaRPr lang="en-US" sz="2400" dirty="0">
              <a:solidFill>
                <a:schemeClr val="bg1"/>
              </a:solidFill>
              <a:latin typeface="Arial" panose="020B0604020202020204" pitchFamily="34" charset="0"/>
              <a:cs typeface="Arial" panose="020B0604020202020204" pitchFamily="34" charset="0"/>
            </a:endParaRPr>
          </a:p>
          <a:p>
            <a:r>
              <a:rPr lang="en-US" sz="2400" dirty="0">
                <a:solidFill>
                  <a:schemeClr val="bg1"/>
                </a:solidFill>
                <a:latin typeface="Arial" panose="020B0604020202020204" pitchFamily="34" charset="0"/>
                <a:cs typeface="Arial" panose="020B0604020202020204" pitchFamily="34" charset="0"/>
              </a:rPr>
              <a:t>For POC information visit </a:t>
            </a:r>
            <a:r>
              <a:rPr lang="en-US" sz="2400" b="1" dirty="0">
                <a:solidFill>
                  <a:schemeClr val="bg1"/>
                </a:solidFill>
                <a:latin typeface="Arial" panose="020B0604020202020204" pitchFamily="34" charset="0"/>
                <a:cs typeface="Arial" panose="020B0604020202020204" pitchFamily="34" charset="0"/>
              </a:rPr>
              <a:t>http://www.protechservices.noaa.gov/contacts.php </a:t>
            </a:r>
          </a:p>
          <a:p>
            <a:endParaRPr lang="en-US" dirty="0"/>
          </a:p>
        </p:txBody>
      </p:sp>
    </p:spTree>
    <p:extLst>
      <p:ext uri="{BB962C8B-B14F-4D97-AF65-F5344CB8AC3E}">
        <p14:creationId xmlns:p14="http://schemas.microsoft.com/office/powerpoint/2010/main" val="113271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PROTECH SCOPE</a:t>
            </a: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4</a:t>
            </a:r>
          </a:p>
        </p:txBody>
      </p:sp>
      <p:sp>
        <p:nvSpPr>
          <p:cNvPr id="9" name="Content Placeholder 2"/>
          <p:cNvSpPr txBox="1">
            <a:spLocks/>
          </p:cNvSpPr>
          <p:nvPr/>
        </p:nvSpPr>
        <p:spPr>
          <a:xfrm>
            <a:off x="838199" y="1694329"/>
            <a:ext cx="10515600" cy="479854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2400" dirty="0">
                <a:solidFill>
                  <a:schemeClr val="bg1"/>
                </a:solidFill>
                <a:latin typeface="Arial" charset="0"/>
                <a:ea typeface="Arial" charset="0"/>
                <a:cs typeface="Arial" charset="0"/>
              </a:rPr>
              <a:t>Contractors under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shall furnish the necessary personnel, materials, equipment, facilities, travel, and other services required to satisfy task order requirements in the general areas of:</a:t>
            </a:r>
          </a:p>
          <a:p>
            <a:pPr marL="0" indent="0">
              <a:buNone/>
            </a:pPr>
            <a:endParaRPr lang="en-US" sz="2400" dirty="0">
              <a:solidFill>
                <a:schemeClr val="bg1"/>
              </a:solidFill>
              <a:latin typeface="Arial" charset="0"/>
              <a:ea typeface="Arial" charset="0"/>
              <a:cs typeface="Arial" charset="0"/>
            </a:endParaRPr>
          </a:p>
          <a:p>
            <a:pPr marL="0" indent="0" algn="ctr">
              <a:buNone/>
            </a:pPr>
            <a:r>
              <a:rPr lang="en-US" sz="2400" dirty="0">
                <a:solidFill>
                  <a:schemeClr val="bg1"/>
                </a:solidFill>
                <a:latin typeface="Arial" charset="0"/>
                <a:ea typeface="Arial" charset="0"/>
                <a:cs typeface="Arial" charset="0"/>
              </a:rPr>
              <a:t>Studies, Analyses and Reports</a:t>
            </a:r>
          </a:p>
          <a:p>
            <a:pPr marL="0" indent="0" algn="ctr">
              <a:buNone/>
            </a:pPr>
            <a:r>
              <a:rPr lang="en-US" sz="2400" dirty="0">
                <a:solidFill>
                  <a:schemeClr val="bg1"/>
                </a:solidFill>
                <a:latin typeface="Arial" charset="0"/>
                <a:ea typeface="Arial" charset="0"/>
                <a:cs typeface="Arial" charset="0"/>
              </a:rPr>
              <a:t>Applied Research and Consulting</a:t>
            </a:r>
          </a:p>
          <a:p>
            <a:pPr marL="0" indent="0" algn="ctr">
              <a:buNone/>
            </a:pPr>
            <a:r>
              <a:rPr lang="en-US" sz="2400" dirty="0">
                <a:solidFill>
                  <a:schemeClr val="bg1"/>
                </a:solidFill>
                <a:latin typeface="Arial" charset="0"/>
                <a:ea typeface="Arial" charset="0"/>
                <a:cs typeface="Arial" charset="0"/>
              </a:rPr>
              <a:t>Data Collection and Surveys </a:t>
            </a:r>
          </a:p>
          <a:p>
            <a:pPr marL="0" indent="0" algn="ctr">
              <a:buNone/>
            </a:pPr>
            <a:r>
              <a:rPr lang="en-US" sz="2400" dirty="0">
                <a:solidFill>
                  <a:schemeClr val="bg1"/>
                </a:solidFill>
                <a:latin typeface="Arial" charset="0"/>
                <a:ea typeface="Arial" charset="0"/>
                <a:cs typeface="Arial" charset="0"/>
              </a:rPr>
              <a:t>Program and Project Management </a:t>
            </a:r>
          </a:p>
          <a:p>
            <a:pPr>
              <a:buFont typeface="Courier New" charset="0"/>
              <a:buChar char="o"/>
            </a:pPr>
            <a:endParaRPr lang="en-US" sz="2400" dirty="0">
              <a:solidFill>
                <a:schemeClr val="bg1"/>
              </a:solidFill>
              <a:latin typeface="Arial" charset="0"/>
              <a:ea typeface="Arial" charset="0"/>
              <a:cs typeface="Arial" charset="0"/>
            </a:endParaRPr>
          </a:p>
          <a:p>
            <a:pPr>
              <a:buFont typeface="Courier New" charset="0"/>
              <a:buChar char="o"/>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055708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THE REQUIRING ACTIVITY</a:t>
            </a: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5</a:t>
            </a:r>
          </a:p>
        </p:txBody>
      </p:sp>
      <p:sp>
        <p:nvSpPr>
          <p:cNvPr id="8" name="Rectangle 7"/>
          <p:cNvSpPr/>
          <p:nvPr/>
        </p:nvSpPr>
        <p:spPr>
          <a:xfrm>
            <a:off x="3134162" y="1032667"/>
            <a:ext cx="5923673" cy="400110"/>
          </a:xfrm>
          <a:prstGeom prst="rect">
            <a:avLst/>
          </a:prstGeom>
        </p:spPr>
        <p:txBody>
          <a:bodyPr wrap="none">
            <a:spAutoFit/>
          </a:bodyPr>
          <a:lstStyle/>
          <a:p>
            <a:r>
              <a:rPr lang="en-US" sz="2000" b="1" dirty="0">
                <a:solidFill>
                  <a:schemeClr val="bg1"/>
                </a:solidFill>
                <a:latin typeface="Arial" charset="0"/>
                <a:ea typeface="Arial" charset="0"/>
                <a:cs typeface="Arial" charset="0"/>
              </a:rPr>
              <a:t>("AKA "The Client = NOAA Line or Staff Office) </a:t>
            </a:r>
          </a:p>
        </p:txBody>
      </p:sp>
      <p:sp>
        <p:nvSpPr>
          <p:cNvPr id="9" name="Content Placeholder 2"/>
          <p:cNvSpPr txBox="1">
            <a:spLocks/>
          </p:cNvSpPr>
          <p:nvPr/>
        </p:nvSpPr>
        <p:spPr>
          <a:xfrm>
            <a:off x="838199" y="1991043"/>
            <a:ext cx="10515600" cy="189515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2400" dirty="0">
                <a:solidFill>
                  <a:schemeClr val="bg1"/>
                </a:solidFill>
                <a:latin typeface="Arial" charset="0"/>
                <a:ea typeface="Arial" charset="0"/>
                <a:cs typeface="Arial" charset="0"/>
              </a:rPr>
              <a:t>Responsible for:</a:t>
            </a:r>
          </a:p>
          <a:p>
            <a:pPr lvl="1">
              <a:buFont typeface="Courier New" charset="0"/>
              <a:buChar char="o"/>
            </a:pPr>
            <a:r>
              <a:rPr lang="en-US" sz="2000" dirty="0">
                <a:solidFill>
                  <a:schemeClr val="bg1"/>
                </a:solidFill>
                <a:latin typeface="Arial" charset="0"/>
                <a:ea typeface="Arial" charset="0"/>
                <a:cs typeface="Arial" charset="0"/>
              </a:rPr>
              <a:t>preparing the PR Package</a:t>
            </a:r>
          </a:p>
          <a:p>
            <a:pPr lvl="1">
              <a:buFont typeface="Courier New" charset="0"/>
              <a:buChar char="o"/>
            </a:pPr>
            <a:r>
              <a:rPr lang="en-US" sz="2000" dirty="0">
                <a:solidFill>
                  <a:schemeClr val="bg1"/>
                </a:solidFill>
                <a:latin typeface="Arial" charset="0"/>
                <a:ea typeface="Arial" charset="0"/>
                <a:cs typeface="Arial" charset="0"/>
              </a:rPr>
              <a:t>obtaining any necessary approvals (i.e., IRB, NOAA funds certification, etc.)</a:t>
            </a:r>
          </a:p>
          <a:p>
            <a:pPr lvl="1">
              <a:buFont typeface="Courier New" charset="0"/>
              <a:buChar char="o"/>
            </a:pPr>
            <a:r>
              <a:rPr lang="en-US" sz="2000" dirty="0">
                <a:solidFill>
                  <a:schemeClr val="bg1"/>
                </a:solidFill>
                <a:latin typeface="Arial" charset="0"/>
                <a:ea typeface="Arial" charset="0"/>
                <a:cs typeface="Arial" charset="0"/>
              </a:rPr>
              <a:t>submitting the PR Package to the servicing acquisition office within AGO.  </a:t>
            </a:r>
          </a:p>
          <a:p>
            <a:pPr>
              <a:buFont typeface="Courier New" charset="0"/>
              <a:buChar char="o"/>
            </a:pPr>
            <a:endParaRPr lang="en-US" sz="2400" dirty="0">
              <a:solidFill>
                <a:schemeClr val="bg1"/>
              </a:solidFill>
              <a:latin typeface="Arial" charset="0"/>
              <a:ea typeface="Arial" charset="0"/>
              <a:cs typeface="Arial" charset="0"/>
            </a:endParaRPr>
          </a:p>
          <a:p>
            <a:pPr>
              <a:buFont typeface="Courier New" charset="0"/>
              <a:buChar char="o"/>
            </a:pPr>
            <a:endParaRPr lang="en-US" sz="2400" dirty="0">
              <a:solidFill>
                <a:schemeClr val="bg1"/>
              </a:solidFill>
              <a:latin typeface="Arial" charset="0"/>
              <a:ea typeface="Arial" charset="0"/>
              <a:cs typeface="Arial" charset="0"/>
            </a:endParaRPr>
          </a:p>
        </p:txBody>
      </p:sp>
      <p:sp>
        <p:nvSpPr>
          <p:cNvPr id="3" name="Rectangle 2"/>
          <p:cNvSpPr/>
          <p:nvPr/>
        </p:nvSpPr>
        <p:spPr>
          <a:xfrm>
            <a:off x="838198" y="4956602"/>
            <a:ext cx="10515600" cy="830997"/>
          </a:xfrm>
          <a:prstGeom prst="rect">
            <a:avLst/>
          </a:prstGeom>
        </p:spPr>
        <p:txBody>
          <a:bodyPr wrap="square">
            <a:spAutoFit/>
          </a:bodyPr>
          <a:lstStyle/>
          <a:p>
            <a:r>
              <a:rPr lang="en-US" sz="2400" b="1">
                <a:solidFill>
                  <a:srgbClr val="FF0000"/>
                </a:solidFill>
                <a:latin typeface="Arial" charset="0"/>
                <a:ea typeface="Arial" charset="0"/>
                <a:cs typeface="Arial" charset="0"/>
              </a:rPr>
              <a:t>The </a:t>
            </a:r>
            <a:r>
              <a:rPr lang="en-US" sz="2400" b="1" dirty="0" err="1">
                <a:solidFill>
                  <a:srgbClr val="FF0000"/>
                </a:solidFill>
                <a:latin typeface="Arial" charset="0"/>
                <a:ea typeface="Arial" charset="0"/>
                <a:cs typeface="Arial" charset="0"/>
              </a:rPr>
              <a:t>ProTech</a:t>
            </a:r>
            <a:r>
              <a:rPr lang="en-US" sz="2400" b="1" dirty="0">
                <a:solidFill>
                  <a:srgbClr val="FF0000"/>
                </a:solidFill>
                <a:latin typeface="Arial" charset="0"/>
                <a:ea typeface="Arial" charset="0"/>
                <a:cs typeface="Arial" charset="0"/>
              </a:rPr>
              <a:t> PMO can and will assist in the development of the PR package if requested</a:t>
            </a:r>
          </a:p>
        </p:txBody>
      </p:sp>
    </p:spTree>
    <p:extLst>
      <p:ext uri="{BB962C8B-B14F-4D97-AF65-F5344CB8AC3E}">
        <p14:creationId xmlns:p14="http://schemas.microsoft.com/office/powerpoint/2010/main" val="1998440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6096001" cy="6872822"/>
          </a:xfrm>
          <a:prstGeom prst="rect">
            <a:avLst/>
          </a:prstGeom>
        </p:spPr>
      </p:pic>
      <p:sp>
        <p:nvSpPr>
          <p:cNvPr id="8" name="Rectangle 7"/>
          <p:cNvSpPr/>
          <p:nvPr/>
        </p:nvSpPr>
        <p:spPr>
          <a:xfrm>
            <a:off x="0" y="0"/>
            <a:ext cx="6096000"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4"/>
          <p:cNvSpPr txBox="1">
            <a:spLocks/>
          </p:cNvSpPr>
          <p:nvPr/>
        </p:nvSpPr>
        <p:spPr>
          <a:xfrm>
            <a:off x="6096000" y="14822"/>
            <a:ext cx="6096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Black" charset="0"/>
                <a:ea typeface="Arial Black" charset="0"/>
                <a:cs typeface="Arial Black" charset="0"/>
              </a:rPr>
              <a:t>AUTHORIZED USERS</a:t>
            </a:r>
          </a:p>
        </p:txBody>
      </p:sp>
      <p:sp>
        <p:nvSpPr>
          <p:cNvPr id="11" name="Rectangle 10"/>
          <p:cNvSpPr/>
          <p:nvPr/>
        </p:nvSpPr>
        <p:spPr>
          <a:xfrm>
            <a:off x="6259056" y="1510526"/>
            <a:ext cx="5730240" cy="1195199"/>
          </a:xfrm>
          <a:prstGeom prst="rect">
            <a:avLst/>
          </a:prstGeom>
        </p:spPr>
        <p:txBody>
          <a:bodyPr wrap="square">
            <a:spAutoFit/>
          </a:bodyPr>
          <a:lstStyle/>
          <a:p>
            <a:pPr marL="285750" indent="-285750">
              <a:lnSpc>
                <a:spcPts val="3360"/>
              </a:lnSpc>
              <a:spcBef>
                <a:spcPts val="0"/>
              </a:spcBef>
              <a:spcAft>
                <a:spcPts val="1800"/>
              </a:spcAft>
              <a:buFont typeface="Wingdings" charset="2"/>
              <a:buChar char="ü"/>
            </a:pPr>
            <a:r>
              <a:rPr lang="en-US" sz="2000" dirty="0">
                <a:solidFill>
                  <a:schemeClr val="bg1"/>
                </a:solidFill>
                <a:latin typeface="Arial" charset="0"/>
                <a:ea typeface="Arial" charset="0"/>
                <a:cs typeface="Arial" charset="0"/>
              </a:rPr>
              <a:t>All NOAA Line and Staff offices</a:t>
            </a:r>
          </a:p>
          <a:p>
            <a:pPr marL="285750" indent="-285750">
              <a:lnSpc>
                <a:spcPts val="3360"/>
              </a:lnSpc>
              <a:spcBef>
                <a:spcPts val="0"/>
              </a:spcBef>
              <a:spcAft>
                <a:spcPts val="1800"/>
              </a:spcAft>
              <a:buFont typeface="Wingdings" charset="2"/>
              <a:buChar char="ü"/>
            </a:pPr>
            <a:r>
              <a:rPr lang="en-US" sz="2000" dirty="0">
                <a:solidFill>
                  <a:schemeClr val="bg1"/>
                </a:solidFill>
                <a:latin typeface="Arial" charset="0"/>
                <a:ea typeface="Arial" charset="0"/>
                <a:cs typeface="Arial" charset="0"/>
              </a:rPr>
              <a:t>Other Department of Commerce Bureaus </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6</a:t>
            </a:fld>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676188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REQUIREMENTS PROCESS</a:t>
            </a:r>
          </a:p>
        </p:txBody>
      </p:sp>
      <p:sp>
        <p:nvSpPr>
          <p:cNvPr id="7" name="Slide Number Placeholder 5"/>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7</a:t>
            </a:fld>
            <a:endParaRPr lang="en-US" sz="2000" b="1" dirty="0">
              <a:solidFill>
                <a:schemeClr val="bg1"/>
              </a:solidFill>
              <a:latin typeface="Arial" charset="0"/>
              <a:ea typeface="Arial" charset="0"/>
              <a:cs typeface="Arial" charset="0"/>
            </a:endParaRPr>
          </a:p>
        </p:txBody>
      </p:sp>
      <p:graphicFrame>
        <p:nvGraphicFramePr>
          <p:cNvPr id="8" name="Diagram 7"/>
          <p:cNvGraphicFramePr/>
          <p:nvPr>
            <p:extLst>
              <p:ext uri="{D42A27DB-BD31-4B8C-83A1-F6EECF244321}">
                <p14:modId xmlns:p14="http://schemas.microsoft.com/office/powerpoint/2010/main" val="890349548"/>
              </p:ext>
            </p:extLst>
          </p:nvPr>
        </p:nvGraphicFramePr>
        <p:xfrm>
          <a:off x="730622" y="991987"/>
          <a:ext cx="10730753" cy="41994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730621" y="5134278"/>
            <a:ext cx="10730753" cy="400110"/>
          </a:xfrm>
          <a:prstGeom prst="rect">
            <a:avLst/>
          </a:prstGeom>
        </p:spPr>
        <p:txBody>
          <a:bodyPr wrap="square">
            <a:spAutoFit/>
          </a:bodyPr>
          <a:lstStyle/>
          <a:p>
            <a:pPr algn="ctr"/>
            <a:r>
              <a:rPr lang="en-US" sz="2000" b="1">
                <a:solidFill>
                  <a:srgbClr val="FF0000"/>
                </a:solidFill>
                <a:latin typeface="Arial" charset="0"/>
                <a:ea typeface="Arial" charset="0"/>
                <a:cs typeface="Arial" charset="0"/>
              </a:rPr>
              <a:t>The </a:t>
            </a:r>
            <a:r>
              <a:rPr lang="en-US" sz="2000" b="1" dirty="0" err="1">
                <a:solidFill>
                  <a:srgbClr val="FF0000"/>
                </a:solidFill>
                <a:latin typeface="Arial" charset="0"/>
                <a:ea typeface="Arial" charset="0"/>
                <a:cs typeface="Arial" charset="0"/>
              </a:rPr>
              <a:t>ProTech</a:t>
            </a:r>
            <a:r>
              <a:rPr lang="en-US" sz="2000" b="1" dirty="0">
                <a:solidFill>
                  <a:srgbClr val="FF0000"/>
                </a:solidFill>
                <a:latin typeface="Arial" charset="0"/>
                <a:ea typeface="Arial" charset="0"/>
                <a:cs typeface="Arial" charset="0"/>
              </a:rPr>
              <a:t> PMO can and will assist in the development of the AP if required </a:t>
            </a:r>
          </a:p>
        </p:txBody>
      </p:sp>
    </p:spTree>
    <p:extLst>
      <p:ext uri="{BB962C8B-B14F-4D97-AF65-F5344CB8AC3E}">
        <p14:creationId xmlns:p14="http://schemas.microsoft.com/office/powerpoint/2010/main" val="1393927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31000"/>
            <a:extLst>
              <a:ext uri="{28A0092B-C50C-407E-A947-70E740481C1C}">
                <a14:useLocalDpi xmlns:a14="http://schemas.microsoft.com/office/drawing/2010/main"/>
              </a:ext>
            </a:extLst>
          </a:blip>
          <a:stretch>
            <a:fillRect/>
          </a:stretch>
        </p:blipFill>
        <p:spPr>
          <a:xfrm>
            <a:off x="3018503" y="337459"/>
            <a:ext cx="6154994" cy="6170382"/>
          </a:xfrm>
          <a:prstGeom prst="rect">
            <a:avLst/>
          </a:prstGeom>
        </p:spPr>
      </p:pic>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8</a:t>
            </a:r>
          </a:p>
        </p:txBody>
      </p:sp>
      <p:sp>
        <p:nvSpPr>
          <p:cNvPr id="13" name="Title 4"/>
          <p:cNvSpPr txBox="1">
            <a:spLocks/>
          </p:cNvSpPr>
          <p:nvPr/>
        </p:nvSpPr>
        <p:spPr>
          <a:xfrm>
            <a:off x="-1" y="544655"/>
            <a:ext cx="12192001" cy="1045994"/>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Black" charset="0"/>
                <a:ea typeface="Arial Black" charset="0"/>
                <a:cs typeface="Arial Black" charset="0"/>
              </a:rPr>
              <a:t>NORTH AMERICAN INDUSTRY CLASSIFICATION SYSTEM (NAICS) – SATELLITE DOMAIN</a:t>
            </a:r>
            <a:br>
              <a:rPr lang="en-US" sz="3600" b="1" dirty="0">
                <a:solidFill>
                  <a:schemeClr val="bg1"/>
                </a:solidFill>
                <a:latin typeface="Arial Black" charset="0"/>
                <a:ea typeface="Arial Black" charset="0"/>
                <a:cs typeface="Arial Black" charset="0"/>
              </a:rPr>
            </a:br>
            <a:endParaRPr lang="en-US" sz="3600" b="1" dirty="0">
              <a:solidFill>
                <a:schemeClr val="bg1"/>
              </a:solidFill>
              <a:latin typeface="Arial Black" charset="0"/>
              <a:ea typeface="Arial Black" charset="0"/>
              <a:cs typeface="Arial Black" charset="0"/>
            </a:endParaRPr>
          </a:p>
        </p:txBody>
      </p:sp>
      <p:sp>
        <p:nvSpPr>
          <p:cNvPr id="4" name="Rectangle 3"/>
          <p:cNvSpPr/>
          <p:nvPr/>
        </p:nvSpPr>
        <p:spPr>
          <a:xfrm>
            <a:off x="569258" y="1654502"/>
            <a:ext cx="11053482" cy="4616648"/>
          </a:xfrm>
          <a:prstGeom prst="rect">
            <a:avLst/>
          </a:prstGeom>
        </p:spPr>
        <p:txBody>
          <a:bodyPr wrap="square">
            <a:spAutoFit/>
          </a:bodyPr>
          <a:lstStyle/>
          <a:p>
            <a:r>
              <a:rPr lang="en-US" sz="2400" dirty="0">
                <a:solidFill>
                  <a:schemeClr val="bg1"/>
                </a:solidFill>
                <a:latin typeface="Arial" charset="0"/>
                <a:ea typeface="Arial" charset="0"/>
                <a:cs typeface="Arial" charset="0"/>
              </a:rPr>
              <a:t>North American Industry Classification System (NAICS) Selection</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541712*, size standard 1,000 Employees</a:t>
            </a:r>
          </a:p>
          <a:p>
            <a:pPr marL="800100" lvl="1" indent="-342900">
              <a:buFont typeface="Courier New" charset="0"/>
              <a:buChar char="o"/>
            </a:pPr>
            <a:r>
              <a:rPr lang="en-US" sz="2000" dirty="0">
                <a:solidFill>
                  <a:schemeClr val="bg1"/>
                </a:solidFill>
                <a:latin typeface="Arial" charset="0"/>
                <a:ea typeface="Arial" charset="0"/>
                <a:cs typeface="Arial" charset="0"/>
              </a:rPr>
              <a:t>541713 Research and Development in Nanotechnology</a:t>
            </a:r>
          </a:p>
          <a:p>
            <a:pPr marL="800100" lvl="1" indent="-342900">
              <a:buFont typeface="Courier New" charset="0"/>
              <a:buChar char="o"/>
            </a:pPr>
            <a:r>
              <a:rPr lang="en-US" sz="2000" dirty="0">
                <a:solidFill>
                  <a:schemeClr val="bg1"/>
                </a:solidFill>
                <a:latin typeface="Arial" charset="0"/>
                <a:ea typeface="Arial" charset="0"/>
                <a:cs typeface="Arial" charset="0"/>
              </a:rPr>
              <a:t>541715 Research and Development in the Physical, Engineering, and Life Sciences (except Nanotechnology and Biotechnology)</a:t>
            </a:r>
          </a:p>
          <a:p>
            <a:pPr marL="800100" lvl="1" indent="-342900">
              <a:buFont typeface="Courier New" charset="0"/>
              <a:buChar char="o"/>
            </a:pPr>
            <a:endParaRPr lang="en-US" sz="20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Ordering offices may use any appropriate NAICS code that relates to the individual task areas required  </a:t>
            </a:r>
          </a:p>
          <a:p>
            <a:endParaRPr lang="en-US" sz="2000" dirty="0">
              <a:solidFill>
                <a:schemeClr val="bg1"/>
              </a:solidFill>
              <a:latin typeface="Arial" charset="0"/>
              <a:ea typeface="Arial" charset="0"/>
              <a:cs typeface="Arial" charset="0"/>
            </a:endParaRPr>
          </a:p>
          <a:p>
            <a:endParaRPr lang="en-US" sz="2000" dirty="0">
              <a:solidFill>
                <a:schemeClr val="bg1"/>
              </a:solidFill>
              <a:latin typeface="Arial" charset="0"/>
              <a:ea typeface="Arial" charset="0"/>
              <a:cs typeface="Arial" charset="0"/>
            </a:endParaRPr>
          </a:p>
          <a:p>
            <a:r>
              <a:rPr lang="en-US" i="1" dirty="0">
                <a:solidFill>
                  <a:schemeClr val="bg1"/>
                </a:solidFill>
                <a:latin typeface="Arial" charset="0"/>
                <a:ea typeface="Arial" charset="0"/>
                <a:cs typeface="Arial" charset="0"/>
              </a:rPr>
              <a:t>*As of October 2017, NAICS code 541712 will split into two separate codes: 541713 and 541715. The </a:t>
            </a:r>
            <a:r>
              <a:rPr lang="en-US" i="1" dirty="0" err="1">
                <a:solidFill>
                  <a:schemeClr val="bg1"/>
                </a:solidFill>
                <a:latin typeface="Arial" charset="0"/>
                <a:ea typeface="Arial" charset="0"/>
                <a:cs typeface="Arial" charset="0"/>
              </a:rPr>
              <a:t>ProTech</a:t>
            </a:r>
            <a:r>
              <a:rPr lang="en-US" i="1" dirty="0">
                <a:solidFill>
                  <a:schemeClr val="bg1"/>
                </a:solidFill>
                <a:latin typeface="Arial" charset="0"/>
                <a:ea typeface="Arial" charset="0"/>
                <a:cs typeface="Arial" charset="0"/>
              </a:rPr>
              <a:t> Satellite Domain IDIQ was solicited in August 2016 and awarded in June 2017 under code 541712 and it will remain applicable to the Satellite Domain for the life of the contract. </a:t>
            </a:r>
          </a:p>
        </p:txBody>
      </p:sp>
    </p:spTree>
    <p:extLst>
      <p:ext uri="{BB962C8B-B14F-4D97-AF65-F5344CB8AC3E}">
        <p14:creationId xmlns:p14="http://schemas.microsoft.com/office/powerpoint/2010/main" val="1784457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30000"/>
            <a:extLst>
              <a:ext uri="{28A0092B-C50C-407E-A947-70E740481C1C}">
                <a14:useLocalDpi xmlns:a14="http://schemas.microsoft.com/office/drawing/2010/main"/>
              </a:ext>
            </a:extLst>
          </a:blip>
          <a:stretch>
            <a:fillRect/>
          </a:stretch>
        </p:blipFill>
        <p:spPr>
          <a:xfrm>
            <a:off x="2743200" y="411480"/>
            <a:ext cx="6705600" cy="6035040"/>
          </a:xfrm>
          <a:prstGeom prst="rect">
            <a:avLst/>
          </a:prstGeom>
        </p:spPr>
      </p:pic>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9</a:t>
            </a:r>
          </a:p>
        </p:txBody>
      </p:sp>
      <p:sp>
        <p:nvSpPr>
          <p:cNvPr id="13" name="Title 4"/>
          <p:cNvSpPr txBox="1">
            <a:spLocks/>
          </p:cNvSpPr>
          <p:nvPr/>
        </p:nvSpPr>
        <p:spPr>
          <a:xfrm>
            <a:off x="-1" y="534419"/>
            <a:ext cx="12192001" cy="1045994"/>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Black" charset="0"/>
                <a:ea typeface="Arial Black" charset="0"/>
                <a:cs typeface="Arial Black" charset="0"/>
              </a:rPr>
              <a:t>NORTH AMERICAN INDUSTRY CLASSIFICATION SYSTEM (NAICS) – FISHERIES DOMAIN</a:t>
            </a:r>
            <a:br>
              <a:rPr lang="en-US" sz="3600" b="1" dirty="0">
                <a:solidFill>
                  <a:schemeClr val="bg1"/>
                </a:solidFill>
                <a:latin typeface="Arial Black" charset="0"/>
                <a:ea typeface="Arial Black" charset="0"/>
                <a:cs typeface="Arial Black" charset="0"/>
              </a:rPr>
            </a:br>
            <a:endParaRPr lang="en-US" sz="3600" b="1" dirty="0">
              <a:solidFill>
                <a:schemeClr val="bg1"/>
              </a:solidFill>
              <a:latin typeface="Arial Black" charset="0"/>
              <a:ea typeface="Arial Black" charset="0"/>
              <a:cs typeface="Arial Black" charset="0"/>
            </a:endParaRPr>
          </a:p>
        </p:txBody>
      </p:sp>
      <p:sp>
        <p:nvSpPr>
          <p:cNvPr id="4" name="Rectangle 3"/>
          <p:cNvSpPr/>
          <p:nvPr/>
        </p:nvSpPr>
        <p:spPr>
          <a:xfrm>
            <a:off x="569258" y="1580413"/>
            <a:ext cx="11053482" cy="2677656"/>
          </a:xfrm>
          <a:prstGeom prst="rect">
            <a:avLst/>
          </a:prstGeom>
        </p:spPr>
        <p:txBody>
          <a:bodyPr wrap="square">
            <a:spAutoFit/>
          </a:bodyPr>
          <a:lstStyle/>
          <a:p>
            <a:r>
              <a:rPr lang="en-US" sz="2400" dirty="0">
                <a:solidFill>
                  <a:schemeClr val="bg1"/>
                </a:solidFill>
                <a:latin typeface="Arial" charset="0"/>
                <a:ea typeface="Arial" charset="0"/>
                <a:cs typeface="Arial" charset="0"/>
              </a:rPr>
              <a:t>North American Industry Classification System (NAICS) Selection</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541990 - All Other Professional, Scientific, and Technical Services, size standard $15M</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Ordering offices may use any appropriate NAICS code that relates to the individual task areas required  </a:t>
            </a:r>
          </a:p>
        </p:txBody>
      </p:sp>
    </p:spTree>
    <p:extLst>
      <p:ext uri="{BB962C8B-B14F-4D97-AF65-F5344CB8AC3E}">
        <p14:creationId xmlns:p14="http://schemas.microsoft.com/office/powerpoint/2010/main" val="13175133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5431</TotalTime>
  <Words>3100</Words>
  <Application>Microsoft Macintosh PowerPoint</Application>
  <PresentationFormat>Widescreen</PresentationFormat>
  <Paragraphs>485</Paragraphs>
  <Slides>32</Slides>
  <Notes>31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SimSun</vt:lpstr>
      <vt:lpstr>Arial</vt:lpstr>
      <vt:lpstr>Arial Black</vt:lpstr>
      <vt:lpstr>Calibri</vt:lpstr>
      <vt:lpstr>Calibri Light</vt:lpstr>
      <vt:lpstr>Courier New</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creator>Giselle Duran</dc:creator>
  <cp:lastModifiedBy>Giselle Duran</cp:lastModifiedBy>
  <cp:revision>127</cp:revision>
  <dcterms:created xsi:type="dcterms:W3CDTF">2017-05-25T21:59:07Z</dcterms:created>
  <dcterms:modified xsi:type="dcterms:W3CDTF">2018-08-28T21:22:27Z</dcterms:modified>
</cp:coreProperties>
</file>