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305" r:id="rId2"/>
    <p:sldId id="283" r:id="rId3"/>
    <p:sldId id="284" r:id="rId4"/>
    <p:sldId id="269" r:id="rId5"/>
    <p:sldId id="285" r:id="rId6"/>
    <p:sldId id="287" r:id="rId7"/>
    <p:sldId id="288" r:id="rId8"/>
    <p:sldId id="289" r:id="rId9"/>
    <p:sldId id="256" r:id="rId10"/>
    <p:sldId id="290" r:id="rId11"/>
    <p:sldId id="306" r:id="rId12"/>
    <p:sldId id="307" r:id="rId13"/>
    <p:sldId id="292" r:id="rId14"/>
    <p:sldId id="293" r:id="rId15"/>
    <p:sldId id="294" r:id="rId16"/>
    <p:sldId id="295" r:id="rId17"/>
    <p:sldId id="296" r:id="rId18"/>
    <p:sldId id="297" r:id="rId19"/>
    <p:sldId id="298" r:id="rId20"/>
    <p:sldId id="308" r:id="rId21"/>
    <p:sldId id="279" r:id="rId22"/>
    <p:sldId id="280" r:id="rId23"/>
    <p:sldId id="299" r:id="rId24"/>
    <p:sldId id="300" r:id="rId25"/>
    <p:sldId id="301" r:id="rId26"/>
    <p:sldId id="302" r:id="rId27"/>
    <p:sldId id="303" r:id="rId28"/>
    <p:sldId id="30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8E2"/>
    <a:srgbClr val="094495"/>
    <a:srgbClr val="0082D2"/>
    <a:srgbClr val="00AAE2"/>
    <a:srgbClr val="00D2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24"/>
    <p:restoredTop sz="72359"/>
  </p:normalViewPr>
  <p:slideViewPr>
    <p:cSldViewPr snapToGrid="0" snapToObjects="1">
      <p:cViewPr varScale="1">
        <p:scale>
          <a:sx n="68" d="100"/>
          <a:sy n="68" d="100"/>
        </p:scale>
        <p:origin x="1576" y="20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EAE0E5-D72B-5847-AD0D-E57BC5780321}" type="doc">
      <dgm:prSet loTypeId="urn:microsoft.com/office/officeart/2005/8/layout/chevron1" loCatId="" qsTypeId="urn:microsoft.com/office/officeart/2005/8/quickstyle/simple4" qsCatId="simple" csTypeId="urn:microsoft.com/office/officeart/2005/8/colors/accent1_2" csCatId="accent1" phldr="1"/>
      <dgm:spPr/>
    </dgm:pt>
    <dgm:pt modelId="{D885E882-12F1-6B46-8C62-95216F73DB80}">
      <dgm:prSet phldrT="[Text]"/>
      <dgm:spPr>
        <a:solidFill>
          <a:srgbClr val="0082D2"/>
        </a:solidFill>
      </dgm:spPr>
      <dgm:t>
        <a:bodyPr/>
        <a:lstStyle/>
        <a:p>
          <a:r>
            <a:rPr lang="en-US" b="0" i="0" dirty="0" smtClean="0">
              <a:latin typeface="Arial" charset="0"/>
              <a:ea typeface="Arial" charset="0"/>
              <a:cs typeface="Arial" charset="0"/>
            </a:rPr>
            <a:t>Requirements are “outcome-based”</a:t>
          </a:r>
          <a:endParaRPr lang="en-US" b="0" i="0" dirty="0">
            <a:latin typeface="Arial" charset="0"/>
            <a:ea typeface="Arial" charset="0"/>
            <a:cs typeface="Arial" charset="0"/>
          </a:endParaRPr>
        </a:p>
      </dgm:t>
    </dgm:pt>
    <dgm:pt modelId="{E8F9B34C-BEF1-FB42-94EC-BE6263C60838}" type="parTrans" cxnId="{314187CA-D1A7-A94C-A0FA-A47808D12D67}">
      <dgm:prSet/>
      <dgm:spPr/>
      <dgm:t>
        <a:bodyPr/>
        <a:lstStyle/>
        <a:p>
          <a:endParaRPr lang="en-US"/>
        </a:p>
      </dgm:t>
    </dgm:pt>
    <dgm:pt modelId="{38B2E45F-51CD-8841-817C-DFB861D955BB}" type="sibTrans" cxnId="{314187CA-D1A7-A94C-A0FA-A47808D12D67}">
      <dgm:prSet/>
      <dgm:spPr/>
      <dgm:t>
        <a:bodyPr/>
        <a:lstStyle/>
        <a:p>
          <a:endParaRPr lang="en-US"/>
        </a:p>
      </dgm:t>
    </dgm:pt>
    <dgm:pt modelId="{41EA66E6-4A49-2B49-9017-38197BAC5800}">
      <dgm:prSet phldrT="[Text]"/>
      <dgm:spPr>
        <a:solidFill>
          <a:srgbClr val="0082D2"/>
        </a:solidFill>
      </dgm:spPr>
      <dgm:t>
        <a:bodyPr/>
        <a:lstStyle/>
        <a:p>
          <a:r>
            <a:rPr lang="en-US" b="0" i="0" dirty="0" smtClean="0">
              <a:latin typeface="Arial" charset="0"/>
              <a:ea typeface="Arial" charset="0"/>
              <a:cs typeface="Arial" charset="0"/>
            </a:rPr>
            <a:t>Requirements include clear, unambiguous, and measurable performance thresholds</a:t>
          </a:r>
          <a:endParaRPr lang="en-US" b="0" i="0" dirty="0">
            <a:latin typeface="Arial" charset="0"/>
            <a:ea typeface="Arial" charset="0"/>
            <a:cs typeface="Arial" charset="0"/>
          </a:endParaRPr>
        </a:p>
      </dgm:t>
    </dgm:pt>
    <dgm:pt modelId="{7E88F90F-9088-7B40-BE9B-241296B062AB}" type="parTrans" cxnId="{FA20EDEA-E4FE-5248-A947-B60512DB276F}">
      <dgm:prSet/>
      <dgm:spPr/>
      <dgm:t>
        <a:bodyPr/>
        <a:lstStyle/>
        <a:p>
          <a:endParaRPr lang="en-US"/>
        </a:p>
      </dgm:t>
    </dgm:pt>
    <dgm:pt modelId="{A197B247-D3B4-8F43-95E7-AE08EFCC6E36}" type="sibTrans" cxnId="{FA20EDEA-E4FE-5248-A947-B60512DB276F}">
      <dgm:prSet/>
      <dgm:spPr/>
      <dgm:t>
        <a:bodyPr/>
        <a:lstStyle/>
        <a:p>
          <a:endParaRPr lang="en-US"/>
        </a:p>
      </dgm:t>
    </dgm:pt>
    <dgm:pt modelId="{00FF8B82-5296-7240-9E85-B27899847095}">
      <dgm:prSet phldrT="[Text]"/>
      <dgm:spPr>
        <a:solidFill>
          <a:srgbClr val="0082D2"/>
        </a:solidFill>
      </dgm:spPr>
      <dgm:t>
        <a:bodyPr/>
        <a:lstStyle/>
        <a:p>
          <a:r>
            <a:rPr lang="en-US" b="0" i="0" dirty="0" smtClean="0">
              <a:latin typeface="Arial" charset="0"/>
              <a:ea typeface="Arial" charset="0"/>
              <a:cs typeface="Arial" charset="0"/>
            </a:rPr>
            <a:t>Surveillance methods focus on end results, not the process</a:t>
          </a:r>
          <a:endParaRPr lang="en-US" b="0" i="0" dirty="0">
            <a:latin typeface="Arial" charset="0"/>
            <a:ea typeface="Arial" charset="0"/>
            <a:cs typeface="Arial" charset="0"/>
          </a:endParaRPr>
        </a:p>
      </dgm:t>
    </dgm:pt>
    <dgm:pt modelId="{F32EA8F3-103B-2B41-9D26-6CA775CCFE45}" type="parTrans" cxnId="{59CB24FE-EDCB-534C-8CE1-64D18262951D}">
      <dgm:prSet/>
      <dgm:spPr/>
      <dgm:t>
        <a:bodyPr/>
        <a:lstStyle/>
        <a:p>
          <a:endParaRPr lang="en-US"/>
        </a:p>
      </dgm:t>
    </dgm:pt>
    <dgm:pt modelId="{1C0BA7D9-C414-2543-9504-D74FDE98C417}" type="sibTrans" cxnId="{59CB24FE-EDCB-534C-8CE1-64D18262951D}">
      <dgm:prSet/>
      <dgm:spPr/>
      <dgm:t>
        <a:bodyPr/>
        <a:lstStyle/>
        <a:p>
          <a:endParaRPr lang="en-US"/>
        </a:p>
      </dgm:t>
    </dgm:pt>
    <dgm:pt modelId="{AC6E91C4-5C08-A04A-A046-040135D11997}" type="pres">
      <dgm:prSet presAssocID="{2CEAE0E5-D72B-5847-AD0D-E57BC5780321}" presName="Name0" presStyleCnt="0">
        <dgm:presLayoutVars>
          <dgm:dir/>
          <dgm:animLvl val="lvl"/>
          <dgm:resizeHandles val="exact"/>
        </dgm:presLayoutVars>
      </dgm:prSet>
      <dgm:spPr/>
    </dgm:pt>
    <dgm:pt modelId="{83D15AD5-2643-774A-8DAD-9C7D6543D733}" type="pres">
      <dgm:prSet presAssocID="{D885E882-12F1-6B46-8C62-95216F73DB80}" presName="parTxOnly" presStyleLbl="node1" presStyleIdx="0" presStyleCnt="3">
        <dgm:presLayoutVars>
          <dgm:chMax val="0"/>
          <dgm:chPref val="0"/>
          <dgm:bulletEnabled val="1"/>
        </dgm:presLayoutVars>
      </dgm:prSet>
      <dgm:spPr/>
      <dgm:t>
        <a:bodyPr/>
        <a:lstStyle/>
        <a:p>
          <a:endParaRPr lang="en-US"/>
        </a:p>
      </dgm:t>
    </dgm:pt>
    <dgm:pt modelId="{1F6767DB-59E3-E04F-B332-0716F6DB483D}" type="pres">
      <dgm:prSet presAssocID="{38B2E45F-51CD-8841-817C-DFB861D955BB}" presName="parTxOnlySpace" presStyleCnt="0"/>
      <dgm:spPr/>
    </dgm:pt>
    <dgm:pt modelId="{17E7E106-CF50-6F44-9A11-9F57F03FA797}" type="pres">
      <dgm:prSet presAssocID="{41EA66E6-4A49-2B49-9017-38197BAC5800}" presName="parTxOnly" presStyleLbl="node1" presStyleIdx="1" presStyleCnt="3">
        <dgm:presLayoutVars>
          <dgm:chMax val="0"/>
          <dgm:chPref val="0"/>
          <dgm:bulletEnabled val="1"/>
        </dgm:presLayoutVars>
      </dgm:prSet>
      <dgm:spPr/>
      <dgm:t>
        <a:bodyPr/>
        <a:lstStyle/>
        <a:p>
          <a:endParaRPr lang="en-US"/>
        </a:p>
      </dgm:t>
    </dgm:pt>
    <dgm:pt modelId="{40D920DF-1FB1-8E44-8A31-F64A1698EE47}" type="pres">
      <dgm:prSet presAssocID="{A197B247-D3B4-8F43-95E7-AE08EFCC6E36}" presName="parTxOnlySpace" presStyleCnt="0"/>
      <dgm:spPr/>
    </dgm:pt>
    <dgm:pt modelId="{0406FB27-54A3-A14F-8ACD-594D9847CD6E}" type="pres">
      <dgm:prSet presAssocID="{00FF8B82-5296-7240-9E85-B27899847095}" presName="parTxOnly" presStyleLbl="node1" presStyleIdx="2" presStyleCnt="3">
        <dgm:presLayoutVars>
          <dgm:chMax val="0"/>
          <dgm:chPref val="0"/>
          <dgm:bulletEnabled val="1"/>
        </dgm:presLayoutVars>
      </dgm:prSet>
      <dgm:spPr/>
      <dgm:t>
        <a:bodyPr/>
        <a:lstStyle/>
        <a:p>
          <a:endParaRPr lang="en-US"/>
        </a:p>
      </dgm:t>
    </dgm:pt>
  </dgm:ptLst>
  <dgm:cxnLst>
    <dgm:cxn modelId="{FA20EDEA-E4FE-5248-A947-B60512DB276F}" srcId="{2CEAE0E5-D72B-5847-AD0D-E57BC5780321}" destId="{41EA66E6-4A49-2B49-9017-38197BAC5800}" srcOrd="1" destOrd="0" parTransId="{7E88F90F-9088-7B40-BE9B-241296B062AB}" sibTransId="{A197B247-D3B4-8F43-95E7-AE08EFCC6E36}"/>
    <dgm:cxn modelId="{00309A68-FD0E-B14C-8D16-5A183487992E}" type="presOf" srcId="{00FF8B82-5296-7240-9E85-B27899847095}" destId="{0406FB27-54A3-A14F-8ACD-594D9847CD6E}" srcOrd="0" destOrd="0" presId="urn:microsoft.com/office/officeart/2005/8/layout/chevron1"/>
    <dgm:cxn modelId="{6D866FAB-607E-D24E-B00F-5977FA331C79}" type="presOf" srcId="{41EA66E6-4A49-2B49-9017-38197BAC5800}" destId="{17E7E106-CF50-6F44-9A11-9F57F03FA797}" srcOrd="0" destOrd="0" presId="urn:microsoft.com/office/officeart/2005/8/layout/chevron1"/>
    <dgm:cxn modelId="{314187CA-D1A7-A94C-A0FA-A47808D12D67}" srcId="{2CEAE0E5-D72B-5847-AD0D-E57BC5780321}" destId="{D885E882-12F1-6B46-8C62-95216F73DB80}" srcOrd="0" destOrd="0" parTransId="{E8F9B34C-BEF1-FB42-94EC-BE6263C60838}" sibTransId="{38B2E45F-51CD-8841-817C-DFB861D955BB}"/>
    <dgm:cxn modelId="{BB2E8797-8E5C-4041-B732-75AEA46C37AD}" type="presOf" srcId="{2CEAE0E5-D72B-5847-AD0D-E57BC5780321}" destId="{AC6E91C4-5C08-A04A-A046-040135D11997}" srcOrd="0" destOrd="0" presId="urn:microsoft.com/office/officeart/2005/8/layout/chevron1"/>
    <dgm:cxn modelId="{B25A6198-2DF4-4D4F-A577-752CFD350397}" type="presOf" srcId="{D885E882-12F1-6B46-8C62-95216F73DB80}" destId="{83D15AD5-2643-774A-8DAD-9C7D6543D733}" srcOrd="0" destOrd="0" presId="urn:microsoft.com/office/officeart/2005/8/layout/chevron1"/>
    <dgm:cxn modelId="{59CB24FE-EDCB-534C-8CE1-64D18262951D}" srcId="{2CEAE0E5-D72B-5847-AD0D-E57BC5780321}" destId="{00FF8B82-5296-7240-9E85-B27899847095}" srcOrd="2" destOrd="0" parTransId="{F32EA8F3-103B-2B41-9D26-6CA775CCFE45}" sibTransId="{1C0BA7D9-C414-2543-9504-D74FDE98C417}"/>
    <dgm:cxn modelId="{BF556E9C-A9B9-0445-A250-0045279E7B3F}" type="presParOf" srcId="{AC6E91C4-5C08-A04A-A046-040135D11997}" destId="{83D15AD5-2643-774A-8DAD-9C7D6543D733}" srcOrd="0" destOrd="0" presId="urn:microsoft.com/office/officeart/2005/8/layout/chevron1"/>
    <dgm:cxn modelId="{5592699E-DE24-2C4F-8E7B-42CC14171F51}" type="presParOf" srcId="{AC6E91C4-5C08-A04A-A046-040135D11997}" destId="{1F6767DB-59E3-E04F-B332-0716F6DB483D}" srcOrd="1" destOrd="0" presId="urn:microsoft.com/office/officeart/2005/8/layout/chevron1"/>
    <dgm:cxn modelId="{D86F4D0F-9319-1648-BD2F-FFB367823E85}" type="presParOf" srcId="{AC6E91C4-5C08-A04A-A046-040135D11997}" destId="{17E7E106-CF50-6F44-9A11-9F57F03FA797}" srcOrd="2" destOrd="0" presId="urn:microsoft.com/office/officeart/2005/8/layout/chevron1"/>
    <dgm:cxn modelId="{1116FF45-E89B-4B4E-9F8B-D50066AAA170}" type="presParOf" srcId="{AC6E91C4-5C08-A04A-A046-040135D11997}" destId="{40D920DF-1FB1-8E44-8A31-F64A1698EE47}" srcOrd="3" destOrd="0" presId="urn:microsoft.com/office/officeart/2005/8/layout/chevron1"/>
    <dgm:cxn modelId="{975F5131-79A6-8F4E-8F39-E720A0EABD55}" type="presParOf" srcId="{AC6E91C4-5C08-A04A-A046-040135D11997}" destId="{0406FB27-54A3-A14F-8ACD-594D9847CD6E}"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3E7616-4706-B24A-81B1-BC3441DBE3B7}"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FE2426AB-BDA9-C04A-9B48-4EA580E41FA4}">
      <dgm:prSet phldrT="[Text]"/>
      <dgm:spPr>
        <a:solidFill>
          <a:srgbClr val="0082D2"/>
        </a:solidFill>
      </dgm:spPr>
      <dgm:t>
        <a:bodyPr/>
        <a:lstStyle/>
        <a:p>
          <a:r>
            <a:rPr lang="en-US" b="0" i="0" dirty="0" smtClean="0">
              <a:latin typeface="Arial" charset="0"/>
              <a:ea typeface="Arial" charset="0"/>
              <a:cs typeface="Arial" charset="0"/>
            </a:rPr>
            <a:t>Define the desired outcomes</a:t>
          </a:r>
          <a:endParaRPr lang="en-US" b="0" i="0" dirty="0">
            <a:latin typeface="Arial" charset="0"/>
            <a:ea typeface="Arial" charset="0"/>
            <a:cs typeface="Arial" charset="0"/>
          </a:endParaRPr>
        </a:p>
      </dgm:t>
    </dgm:pt>
    <dgm:pt modelId="{E5D8EF73-6ECB-4643-A231-CA6D8FA19C38}" type="parTrans" cxnId="{210117EC-42C0-954A-A862-22C797F49373}">
      <dgm:prSet/>
      <dgm:spPr/>
      <dgm:t>
        <a:bodyPr/>
        <a:lstStyle/>
        <a:p>
          <a:endParaRPr lang="en-US"/>
        </a:p>
      </dgm:t>
    </dgm:pt>
    <dgm:pt modelId="{1518E74A-4FEE-2442-B8C7-FD740C5BF9E3}" type="sibTrans" cxnId="{210117EC-42C0-954A-A862-22C797F49373}">
      <dgm:prSet/>
      <dgm:spPr/>
      <dgm:t>
        <a:bodyPr/>
        <a:lstStyle/>
        <a:p>
          <a:endParaRPr lang="en-US"/>
        </a:p>
      </dgm:t>
    </dgm:pt>
    <dgm:pt modelId="{8FA9D318-6F88-DC46-852C-E810F89AE3DA}">
      <dgm:prSet phldrT="[Text]"/>
      <dgm:spPr>
        <a:solidFill>
          <a:srgbClr val="0082D2"/>
        </a:solidFill>
      </dgm:spPr>
      <dgm:t>
        <a:bodyPr/>
        <a:lstStyle/>
        <a:p>
          <a:r>
            <a:rPr lang="en-US" b="0" i="0" dirty="0" smtClean="0">
              <a:latin typeface="Arial" charset="0"/>
              <a:ea typeface="Arial" charset="0"/>
              <a:cs typeface="Arial" charset="0"/>
            </a:rPr>
            <a:t>Conduct an outcome analysis</a:t>
          </a:r>
          <a:endParaRPr lang="en-US" b="0" i="0" dirty="0">
            <a:latin typeface="Arial" charset="0"/>
            <a:ea typeface="Arial" charset="0"/>
            <a:cs typeface="Arial" charset="0"/>
          </a:endParaRPr>
        </a:p>
      </dgm:t>
    </dgm:pt>
    <dgm:pt modelId="{415D229A-31BA-5D4E-B97D-2557F0FFB8B8}" type="parTrans" cxnId="{ED0BE796-21CB-5C47-9682-4AC57BD0B9A7}">
      <dgm:prSet/>
      <dgm:spPr/>
      <dgm:t>
        <a:bodyPr/>
        <a:lstStyle/>
        <a:p>
          <a:endParaRPr lang="en-US"/>
        </a:p>
      </dgm:t>
    </dgm:pt>
    <dgm:pt modelId="{3D11FC86-F773-BB48-8608-F05361FD1305}" type="sibTrans" cxnId="{ED0BE796-21CB-5C47-9682-4AC57BD0B9A7}">
      <dgm:prSet/>
      <dgm:spPr/>
      <dgm:t>
        <a:bodyPr/>
        <a:lstStyle/>
        <a:p>
          <a:endParaRPr lang="en-US"/>
        </a:p>
      </dgm:t>
    </dgm:pt>
    <dgm:pt modelId="{2B6675DB-72BD-C54A-8F5B-4A31A3869466}">
      <dgm:prSet phldrT="[Text]"/>
      <dgm:spPr>
        <a:solidFill>
          <a:srgbClr val="0082D2"/>
        </a:solidFill>
      </dgm:spPr>
      <dgm:t>
        <a:bodyPr/>
        <a:lstStyle/>
        <a:p>
          <a:r>
            <a:rPr lang="en-US" b="0" i="0" dirty="0" smtClean="0">
              <a:latin typeface="Arial" charset="0"/>
              <a:ea typeface="Arial" charset="0"/>
              <a:cs typeface="Arial" charset="0"/>
            </a:rPr>
            <a:t>Conduct performance analysis </a:t>
          </a:r>
          <a:endParaRPr lang="en-US" b="0" i="0" dirty="0">
            <a:latin typeface="Arial" charset="0"/>
            <a:ea typeface="Arial" charset="0"/>
            <a:cs typeface="Arial" charset="0"/>
          </a:endParaRPr>
        </a:p>
      </dgm:t>
    </dgm:pt>
    <dgm:pt modelId="{1A640483-5E3F-7540-BCC1-09C1E912FAAD}" type="parTrans" cxnId="{C77DB640-A7C5-E544-908F-E6FEF539FBA9}">
      <dgm:prSet/>
      <dgm:spPr/>
      <dgm:t>
        <a:bodyPr/>
        <a:lstStyle/>
        <a:p>
          <a:endParaRPr lang="en-US"/>
        </a:p>
      </dgm:t>
    </dgm:pt>
    <dgm:pt modelId="{38508277-2265-8143-96EC-38AFAF2C080C}" type="sibTrans" cxnId="{C77DB640-A7C5-E544-908F-E6FEF539FBA9}">
      <dgm:prSet/>
      <dgm:spPr/>
      <dgm:t>
        <a:bodyPr/>
        <a:lstStyle/>
        <a:p>
          <a:endParaRPr lang="en-US"/>
        </a:p>
      </dgm:t>
    </dgm:pt>
    <dgm:pt modelId="{6F6306E6-19C7-C741-8621-8D111F354E76}">
      <dgm:prSet/>
      <dgm:spPr/>
      <dgm:t>
        <a:bodyPr/>
        <a:lstStyle/>
        <a:p>
          <a:r>
            <a:rPr lang="en-US" b="0" i="0" dirty="0" smtClean="0">
              <a:solidFill>
                <a:srgbClr val="0070C0"/>
              </a:solidFill>
              <a:latin typeface="Arial" charset="0"/>
              <a:ea typeface="Arial" charset="0"/>
              <a:cs typeface="Arial" charset="0"/>
            </a:rPr>
            <a:t>What must be accomplished to satisfy the requirement?</a:t>
          </a:r>
          <a:endParaRPr lang="en-US" b="0" i="0" dirty="0">
            <a:latin typeface="Arial" charset="0"/>
            <a:ea typeface="Arial" charset="0"/>
            <a:cs typeface="Arial" charset="0"/>
          </a:endParaRPr>
        </a:p>
      </dgm:t>
    </dgm:pt>
    <dgm:pt modelId="{ACE31615-7F9A-4D49-B9FE-E989F7CDD0E7}" type="parTrans" cxnId="{0A0EC2E3-83F9-764C-97CF-1F10F990D99E}">
      <dgm:prSet/>
      <dgm:spPr/>
      <dgm:t>
        <a:bodyPr/>
        <a:lstStyle/>
        <a:p>
          <a:endParaRPr lang="en-US"/>
        </a:p>
      </dgm:t>
    </dgm:pt>
    <dgm:pt modelId="{35412C99-95C4-9840-BCB1-10F6CC9B18E5}" type="sibTrans" cxnId="{0A0EC2E3-83F9-764C-97CF-1F10F990D99E}">
      <dgm:prSet/>
      <dgm:spPr/>
      <dgm:t>
        <a:bodyPr/>
        <a:lstStyle/>
        <a:p>
          <a:endParaRPr lang="en-US"/>
        </a:p>
      </dgm:t>
    </dgm:pt>
    <dgm:pt modelId="{3D3364B9-E861-7E4C-A75E-39635FEE6309}">
      <dgm:prSet/>
      <dgm:spPr/>
      <dgm:t>
        <a:bodyPr/>
        <a:lstStyle/>
        <a:p>
          <a:r>
            <a:rPr lang="en-US" b="0" i="0" dirty="0" smtClean="0">
              <a:solidFill>
                <a:srgbClr val="0070C0"/>
              </a:solidFill>
              <a:latin typeface="Arial" charset="0"/>
              <a:ea typeface="Arial" charset="0"/>
              <a:cs typeface="Arial" charset="0"/>
            </a:rPr>
            <a:t>What tasks must be accomplished to arrive at the desired outcomes?</a:t>
          </a:r>
          <a:endParaRPr lang="en-US" b="0" i="0" dirty="0">
            <a:latin typeface="Arial" charset="0"/>
            <a:ea typeface="Arial" charset="0"/>
            <a:cs typeface="Arial" charset="0"/>
          </a:endParaRPr>
        </a:p>
      </dgm:t>
    </dgm:pt>
    <dgm:pt modelId="{43EB2336-C1A0-9F44-81D4-6E6DB35F3312}" type="parTrans" cxnId="{17739D32-A6F5-7642-93C6-6D286F027E54}">
      <dgm:prSet/>
      <dgm:spPr/>
      <dgm:t>
        <a:bodyPr/>
        <a:lstStyle/>
        <a:p>
          <a:endParaRPr lang="en-US"/>
        </a:p>
      </dgm:t>
    </dgm:pt>
    <dgm:pt modelId="{94F56423-2732-C84B-9159-90D70ED18DE0}" type="sibTrans" cxnId="{17739D32-A6F5-7642-93C6-6D286F027E54}">
      <dgm:prSet/>
      <dgm:spPr/>
      <dgm:t>
        <a:bodyPr/>
        <a:lstStyle/>
        <a:p>
          <a:endParaRPr lang="en-US"/>
        </a:p>
      </dgm:t>
    </dgm:pt>
    <dgm:pt modelId="{7D305E25-7EFE-DC4F-90CA-6D4ED5E96397}">
      <dgm:prSet/>
      <dgm:spPr/>
      <dgm:t>
        <a:bodyPr/>
        <a:lstStyle/>
        <a:p>
          <a:r>
            <a:rPr lang="en-US" b="0" i="0" dirty="0" smtClean="0">
              <a:solidFill>
                <a:srgbClr val="0070C0"/>
              </a:solidFill>
              <a:latin typeface="Arial" charset="0"/>
              <a:ea typeface="Arial" charset="0"/>
              <a:cs typeface="Arial" charset="0"/>
            </a:rPr>
            <a:t>When or how will I know that the outcome has been satisfactorily achieved, and how much deviation from the performance standard will I allow the contractor, if any?</a:t>
          </a:r>
          <a:endParaRPr lang="en-US" b="0" i="0" dirty="0">
            <a:latin typeface="Arial" charset="0"/>
            <a:ea typeface="Arial" charset="0"/>
            <a:cs typeface="Arial" charset="0"/>
          </a:endParaRPr>
        </a:p>
      </dgm:t>
    </dgm:pt>
    <dgm:pt modelId="{5BD6AC28-9867-E541-907C-753A28B56EFF}" type="parTrans" cxnId="{38CAEE39-E7AC-B447-83C7-2CB9526CBB61}">
      <dgm:prSet/>
      <dgm:spPr/>
      <dgm:t>
        <a:bodyPr/>
        <a:lstStyle/>
        <a:p>
          <a:endParaRPr lang="en-US"/>
        </a:p>
      </dgm:t>
    </dgm:pt>
    <dgm:pt modelId="{B0925E9A-9B95-BB46-AF57-6F88C53192E6}" type="sibTrans" cxnId="{38CAEE39-E7AC-B447-83C7-2CB9526CBB61}">
      <dgm:prSet/>
      <dgm:spPr/>
      <dgm:t>
        <a:bodyPr/>
        <a:lstStyle/>
        <a:p>
          <a:endParaRPr lang="en-US"/>
        </a:p>
      </dgm:t>
    </dgm:pt>
    <dgm:pt modelId="{107C690B-0CE2-6D49-9B13-CDBF93AB2D4A}" type="pres">
      <dgm:prSet presAssocID="{0E3E7616-4706-B24A-81B1-BC3441DBE3B7}" presName="linear" presStyleCnt="0">
        <dgm:presLayoutVars>
          <dgm:dir/>
          <dgm:animLvl val="lvl"/>
          <dgm:resizeHandles val="exact"/>
        </dgm:presLayoutVars>
      </dgm:prSet>
      <dgm:spPr/>
      <dgm:t>
        <a:bodyPr/>
        <a:lstStyle/>
        <a:p>
          <a:endParaRPr lang="en-US"/>
        </a:p>
      </dgm:t>
    </dgm:pt>
    <dgm:pt modelId="{F754DAB1-7760-4049-8B97-A155F4BD8676}" type="pres">
      <dgm:prSet presAssocID="{FE2426AB-BDA9-C04A-9B48-4EA580E41FA4}" presName="parentLin" presStyleCnt="0"/>
      <dgm:spPr/>
    </dgm:pt>
    <dgm:pt modelId="{849C0037-D380-1D46-9749-B5FC79D9D63F}" type="pres">
      <dgm:prSet presAssocID="{FE2426AB-BDA9-C04A-9B48-4EA580E41FA4}" presName="parentLeftMargin" presStyleLbl="node1" presStyleIdx="0" presStyleCnt="3"/>
      <dgm:spPr/>
      <dgm:t>
        <a:bodyPr/>
        <a:lstStyle/>
        <a:p>
          <a:endParaRPr lang="en-US"/>
        </a:p>
      </dgm:t>
    </dgm:pt>
    <dgm:pt modelId="{AE717C2B-96AA-5A4B-A07C-820D1CBD7422}" type="pres">
      <dgm:prSet presAssocID="{FE2426AB-BDA9-C04A-9B48-4EA580E41FA4}" presName="parentText" presStyleLbl="node1" presStyleIdx="0" presStyleCnt="3">
        <dgm:presLayoutVars>
          <dgm:chMax val="0"/>
          <dgm:bulletEnabled val="1"/>
        </dgm:presLayoutVars>
      </dgm:prSet>
      <dgm:spPr/>
      <dgm:t>
        <a:bodyPr/>
        <a:lstStyle/>
        <a:p>
          <a:endParaRPr lang="en-US"/>
        </a:p>
      </dgm:t>
    </dgm:pt>
    <dgm:pt modelId="{2DEB1C0E-7FEA-CC4A-BFE5-55F8DBF94DBB}" type="pres">
      <dgm:prSet presAssocID="{FE2426AB-BDA9-C04A-9B48-4EA580E41FA4}" presName="negativeSpace" presStyleCnt="0"/>
      <dgm:spPr/>
    </dgm:pt>
    <dgm:pt modelId="{C0BC9E7F-F854-B543-8827-FD4CFF27E677}" type="pres">
      <dgm:prSet presAssocID="{FE2426AB-BDA9-C04A-9B48-4EA580E41FA4}" presName="childText" presStyleLbl="conFgAcc1" presStyleIdx="0" presStyleCnt="3">
        <dgm:presLayoutVars>
          <dgm:bulletEnabled val="1"/>
        </dgm:presLayoutVars>
      </dgm:prSet>
      <dgm:spPr/>
      <dgm:t>
        <a:bodyPr/>
        <a:lstStyle/>
        <a:p>
          <a:endParaRPr lang="en-US"/>
        </a:p>
      </dgm:t>
    </dgm:pt>
    <dgm:pt modelId="{159DB6B2-89EB-F841-A822-E0C77BFFDC7B}" type="pres">
      <dgm:prSet presAssocID="{1518E74A-4FEE-2442-B8C7-FD740C5BF9E3}" presName="spaceBetweenRectangles" presStyleCnt="0"/>
      <dgm:spPr/>
    </dgm:pt>
    <dgm:pt modelId="{6CD6FBAE-EC89-0D43-9AD0-DFAAF19E4362}" type="pres">
      <dgm:prSet presAssocID="{8FA9D318-6F88-DC46-852C-E810F89AE3DA}" presName="parentLin" presStyleCnt="0"/>
      <dgm:spPr/>
    </dgm:pt>
    <dgm:pt modelId="{D356E987-538A-C740-B772-094C2E5CE28F}" type="pres">
      <dgm:prSet presAssocID="{8FA9D318-6F88-DC46-852C-E810F89AE3DA}" presName="parentLeftMargin" presStyleLbl="node1" presStyleIdx="0" presStyleCnt="3"/>
      <dgm:spPr/>
      <dgm:t>
        <a:bodyPr/>
        <a:lstStyle/>
        <a:p>
          <a:endParaRPr lang="en-US"/>
        </a:p>
      </dgm:t>
    </dgm:pt>
    <dgm:pt modelId="{0D03B7FB-9119-284E-8392-312EAEF46B90}" type="pres">
      <dgm:prSet presAssocID="{8FA9D318-6F88-DC46-852C-E810F89AE3DA}" presName="parentText" presStyleLbl="node1" presStyleIdx="1" presStyleCnt="3">
        <dgm:presLayoutVars>
          <dgm:chMax val="0"/>
          <dgm:bulletEnabled val="1"/>
        </dgm:presLayoutVars>
      </dgm:prSet>
      <dgm:spPr/>
      <dgm:t>
        <a:bodyPr/>
        <a:lstStyle/>
        <a:p>
          <a:endParaRPr lang="en-US"/>
        </a:p>
      </dgm:t>
    </dgm:pt>
    <dgm:pt modelId="{75568E11-BD93-0D40-9263-691A022AD7F1}" type="pres">
      <dgm:prSet presAssocID="{8FA9D318-6F88-DC46-852C-E810F89AE3DA}" presName="negativeSpace" presStyleCnt="0"/>
      <dgm:spPr/>
    </dgm:pt>
    <dgm:pt modelId="{918E2944-A82B-7342-BBD1-C37580284E5C}" type="pres">
      <dgm:prSet presAssocID="{8FA9D318-6F88-DC46-852C-E810F89AE3DA}" presName="childText" presStyleLbl="conFgAcc1" presStyleIdx="1" presStyleCnt="3">
        <dgm:presLayoutVars>
          <dgm:bulletEnabled val="1"/>
        </dgm:presLayoutVars>
      </dgm:prSet>
      <dgm:spPr/>
      <dgm:t>
        <a:bodyPr/>
        <a:lstStyle/>
        <a:p>
          <a:endParaRPr lang="en-US"/>
        </a:p>
      </dgm:t>
    </dgm:pt>
    <dgm:pt modelId="{969DF7B3-4B4D-054C-B059-0F6A9924226D}" type="pres">
      <dgm:prSet presAssocID="{3D11FC86-F773-BB48-8608-F05361FD1305}" presName="spaceBetweenRectangles" presStyleCnt="0"/>
      <dgm:spPr/>
    </dgm:pt>
    <dgm:pt modelId="{F207B1DA-544F-6845-9F20-6A891F23BC87}" type="pres">
      <dgm:prSet presAssocID="{2B6675DB-72BD-C54A-8F5B-4A31A3869466}" presName="parentLin" presStyleCnt="0"/>
      <dgm:spPr/>
    </dgm:pt>
    <dgm:pt modelId="{527694B6-305A-F340-ADE4-C74D71A7CEF6}" type="pres">
      <dgm:prSet presAssocID="{2B6675DB-72BD-C54A-8F5B-4A31A3869466}" presName="parentLeftMargin" presStyleLbl="node1" presStyleIdx="1" presStyleCnt="3"/>
      <dgm:spPr/>
      <dgm:t>
        <a:bodyPr/>
        <a:lstStyle/>
        <a:p>
          <a:endParaRPr lang="en-US"/>
        </a:p>
      </dgm:t>
    </dgm:pt>
    <dgm:pt modelId="{AC1526CC-05F6-7F42-8395-BAF3667E5E01}" type="pres">
      <dgm:prSet presAssocID="{2B6675DB-72BD-C54A-8F5B-4A31A3869466}" presName="parentText" presStyleLbl="node1" presStyleIdx="2" presStyleCnt="3">
        <dgm:presLayoutVars>
          <dgm:chMax val="0"/>
          <dgm:bulletEnabled val="1"/>
        </dgm:presLayoutVars>
      </dgm:prSet>
      <dgm:spPr/>
      <dgm:t>
        <a:bodyPr/>
        <a:lstStyle/>
        <a:p>
          <a:endParaRPr lang="en-US"/>
        </a:p>
      </dgm:t>
    </dgm:pt>
    <dgm:pt modelId="{E9E5DC80-264C-1140-988E-E440513EF7F6}" type="pres">
      <dgm:prSet presAssocID="{2B6675DB-72BD-C54A-8F5B-4A31A3869466}" presName="negativeSpace" presStyleCnt="0"/>
      <dgm:spPr/>
    </dgm:pt>
    <dgm:pt modelId="{8BA05EAF-7DA2-F746-9308-6084E33A7887}" type="pres">
      <dgm:prSet presAssocID="{2B6675DB-72BD-C54A-8F5B-4A31A3869466}" presName="childText" presStyleLbl="conFgAcc1" presStyleIdx="2" presStyleCnt="3">
        <dgm:presLayoutVars>
          <dgm:bulletEnabled val="1"/>
        </dgm:presLayoutVars>
      </dgm:prSet>
      <dgm:spPr/>
      <dgm:t>
        <a:bodyPr/>
        <a:lstStyle/>
        <a:p>
          <a:endParaRPr lang="en-US"/>
        </a:p>
      </dgm:t>
    </dgm:pt>
  </dgm:ptLst>
  <dgm:cxnLst>
    <dgm:cxn modelId="{790E5F4A-D641-1B4F-B0DE-D99878AA225D}" type="presOf" srcId="{6F6306E6-19C7-C741-8621-8D111F354E76}" destId="{C0BC9E7F-F854-B543-8827-FD4CFF27E677}" srcOrd="0" destOrd="0" presId="urn:microsoft.com/office/officeart/2005/8/layout/list1"/>
    <dgm:cxn modelId="{17739D32-A6F5-7642-93C6-6D286F027E54}" srcId="{8FA9D318-6F88-DC46-852C-E810F89AE3DA}" destId="{3D3364B9-E861-7E4C-A75E-39635FEE6309}" srcOrd="0" destOrd="0" parTransId="{43EB2336-C1A0-9F44-81D4-6E6DB35F3312}" sibTransId="{94F56423-2732-C84B-9159-90D70ED18DE0}"/>
    <dgm:cxn modelId="{0E9E97E3-4081-D54A-BD80-319164F97325}" type="presOf" srcId="{8FA9D318-6F88-DC46-852C-E810F89AE3DA}" destId="{0D03B7FB-9119-284E-8392-312EAEF46B90}" srcOrd="1" destOrd="0" presId="urn:microsoft.com/office/officeart/2005/8/layout/list1"/>
    <dgm:cxn modelId="{7E11018D-F2B8-3E42-9766-732EB4A3F8FC}" type="presOf" srcId="{0E3E7616-4706-B24A-81B1-BC3441DBE3B7}" destId="{107C690B-0CE2-6D49-9B13-CDBF93AB2D4A}" srcOrd="0" destOrd="0" presId="urn:microsoft.com/office/officeart/2005/8/layout/list1"/>
    <dgm:cxn modelId="{210117EC-42C0-954A-A862-22C797F49373}" srcId="{0E3E7616-4706-B24A-81B1-BC3441DBE3B7}" destId="{FE2426AB-BDA9-C04A-9B48-4EA580E41FA4}" srcOrd="0" destOrd="0" parTransId="{E5D8EF73-6ECB-4643-A231-CA6D8FA19C38}" sibTransId="{1518E74A-4FEE-2442-B8C7-FD740C5BF9E3}"/>
    <dgm:cxn modelId="{19A52AA5-8A87-4943-B668-336BB61AC53A}" type="presOf" srcId="{FE2426AB-BDA9-C04A-9B48-4EA580E41FA4}" destId="{849C0037-D380-1D46-9749-B5FC79D9D63F}" srcOrd="0" destOrd="0" presId="urn:microsoft.com/office/officeart/2005/8/layout/list1"/>
    <dgm:cxn modelId="{38CAEE39-E7AC-B447-83C7-2CB9526CBB61}" srcId="{2B6675DB-72BD-C54A-8F5B-4A31A3869466}" destId="{7D305E25-7EFE-DC4F-90CA-6D4ED5E96397}" srcOrd="0" destOrd="0" parTransId="{5BD6AC28-9867-E541-907C-753A28B56EFF}" sibTransId="{B0925E9A-9B95-BB46-AF57-6F88C53192E6}"/>
    <dgm:cxn modelId="{C77DB640-A7C5-E544-908F-E6FEF539FBA9}" srcId="{0E3E7616-4706-B24A-81B1-BC3441DBE3B7}" destId="{2B6675DB-72BD-C54A-8F5B-4A31A3869466}" srcOrd="2" destOrd="0" parTransId="{1A640483-5E3F-7540-BCC1-09C1E912FAAD}" sibTransId="{38508277-2265-8143-96EC-38AFAF2C080C}"/>
    <dgm:cxn modelId="{ED0BE796-21CB-5C47-9682-4AC57BD0B9A7}" srcId="{0E3E7616-4706-B24A-81B1-BC3441DBE3B7}" destId="{8FA9D318-6F88-DC46-852C-E810F89AE3DA}" srcOrd="1" destOrd="0" parTransId="{415D229A-31BA-5D4E-B97D-2557F0FFB8B8}" sibTransId="{3D11FC86-F773-BB48-8608-F05361FD1305}"/>
    <dgm:cxn modelId="{96954C62-BC5D-2E4B-A925-4EE4BE0F9ECD}" type="presOf" srcId="{2B6675DB-72BD-C54A-8F5B-4A31A3869466}" destId="{527694B6-305A-F340-ADE4-C74D71A7CEF6}" srcOrd="0" destOrd="0" presId="urn:microsoft.com/office/officeart/2005/8/layout/list1"/>
    <dgm:cxn modelId="{2BC00F42-2CBF-184E-887B-910AF68E8A45}" type="presOf" srcId="{FE2426AB-BDA9-C04A-9B48-4EA580E41FA4}" destId="{AE717C2B-96AA-5A4B-A07C-820D1CBD7422}" srcOrd="1" destOrd="0" presId="urn:microsoft.com/office/officeart/2005/8/layout/list1"/>
    <dgm:cxn modelId="{0A0EC2E3-83F9-764C-97CF-1F10F990D99E}" srcId="{FE2426AB-BDA9-C04A-9B48-4EA580E41FA4}" destId="{6F6306E6-19C7-C741-8621-8D111F354E76}" srcOrd="0" destOrd="0" parTransId="{ACE31615-7F9A-4D49-B9FE-E989F7CDD0E7}" sibTransId="{35412C99-95C4-9840-BCB1-10F6CC9B18E5}"/>
    <dgm:cxn modelId="{A77F88BA-06CB-9249-B96F-12EEE258B015}" type="presOf" srcId="{3D3364B9-E861-7E4C-A75E-39635FEE6309}" destId="{918E2944-A82B-7342-BBD1-C37580284E5C}" srcOrd="0" destOrd="0" presId="urn:microsoft.com/office/officeart/2005/8/layout/list1"/>
    <dgm:cxn modelId="{33BC885B-336A-7D44-BF60-B119BC55DB5C}" type="presOf" srcId="{8FA9D318-6F88-DC46-852C-E810F89AE3DA}" destId="{D356E987-538A-C740-B772-094C2E5CE28F}" srcOrd="0" destOrd="0" presId="urn:microsoft.com/office/officeart/2005/8/layout/list1"/>
    <dgm:cxn modelId="{9EF2D74A-D57B-8349-8CA4-F1B2BBB709F7}" type="presOf" srcId="{7D305E25-7EFE-DC4F-90CA-6D4ED5E96397}" destId="{8BA05EAF-7DA2-F746-9308-6084E33A7887}" srcOrd="0" destOrd="0" presId="urn:microsoft.com/office/officeart/2005/8/layout/list1"/>
    <dgm:cxn modelId="{2C7B6E79-D19D-6342-BB0A-C6CA10D0B007}" type="presOf" srcId="{2B6675DB-72BD-C54A-8F5B-4A31A3869466}" destId="{AC1526CC-05F6-7F42-8395-BAF3667E5E01}" srcOrd="1" destOrd="0" presId="urn:microsoft.com/office/officeart/2005/8/layout/list1"/>
    <dgm:cxn modelId="{9B1AFF1D-C42D-324F-BFFE-459374C440F4}" type="presParOf" srcId="{107C690B-0CE2-6D49-9B13-CDBF93AB2D4A}" destId="{F754DAB1-7760-4049-8B97-A155F4BD8676}" srcOrd="0" destOrd="0" presId="urn:microsoft.com/office/officeart/2005/8/layout/list1"/>
    <dgm:cxn modelId="{84E2FAC8-9FCF-AB40-BDD9-A93ACEE174E7}" type="presParOf" srcId="{F754DAB1-7760-4049-8B97-A155F4BD8676}" destId="{849C0037-D380-1D46-9749-B5FC79D9D63F}" srcOrd="0" destOrd="0" presId="urn:microsoft.com/office/officeart/2005/8/layout/list1"/>
    <dgm:cxn modelId="{A2B0F75A-837B-F745-8114-011DE60E9C4C}" type="presParOf" srcId="{F754DAB1-7760-4049-8B97-A155F4BD8676}" destId="{AE717C2B-96AA-5A4B-A07C-820D1CBD7422}" srcOrd="1" destOrd="0" presId="urn:microsoft.com/office/officeart/2005/8/layout/list1"/>
    <dgm:cxn modelId="{994D5D0D-6BDB-1E44-A68E-438347C67844}" type="presParOf" srcId="{107C690B-0CE2-6D49-9B13-CDBF93AB2D4A}" destId="{2DEB1C0E-7FEA-CC4A-BFE5-55F8DBF94DBB}" srcOrd="1" destOrd="0" presId="urn:microsoft.com/office/officeart/2005/8/layout/list1"/>
    <dgm:cxn modelId="{343B5CFB-A46C-9B40-B486-BD911C4134A2}" type="presParOf" srcId="{107C690B-0CE2-6D49-9B13-CDBF93AB2D4A}" destId="{C0BC9E7F-F854-B543-8827-FD4CFF27E677}" srcOrd="2" destOrd="0" presId="urn:microsoft.com/office/officeart/2005/8/layout/list1"/>
    <dgm:cxn modelId="{74D77439-957B-9D42-9A30-9CABCFA31AC8}" type="presParOf" srcId="{107C690B-0CE2-6D49-9B13-CDBF93AB2D4A}" destId="{159DB6B2-89EB-F841-A822-E0C77BFFDC7B}" srcOrd="3" destOrd="0" presId="urn:microsoft.com/office/officeart/2005/8/layout/list1"/>
    <dgm:cxn modelId="{9D7BC9FE-60A0-3E45-A653-C31667E0BF16}" type="presParOf" srcId="{107C690B-0CE2-6D49-9B13-CDBF93AB2D4A}" destId="{6CD6FBAE-EC89-0D43-9AD0-DFAAF19E4362}" srcOrd="4" destOrd="0" presId="urn:microsoft.com/office/officeart/2005/8/layout/list1"/>
    <dgm:cxn modelId="{55771529-215D-E94B-B579-274B02DFC2FF}" type="presParOf" srcId="{6CD6FBAE-EC89-0D43-9AD0-DFAAF19E4362}" destId="{D356E987-538A-C740-B772-094C2E5CE28F}" srcOrd="0" destOrd="0" presId="urn:microsoft.com/office/officeart/2005/8/layout/list1"/>
    <dgm:cxn modelId="{6BA6C55E-07A3-5C4B-8515-28874797EE9C}" type="presParOf" srcId="{6CD6FBAE-EC89-0D43-9AD0-DFAAF19E4362}" destId="{0D03B7FB-9119-284E-8392-312EAEF46B90}" srcOrd="1" destOrd="0" presId="urn:microsoft.com/office/officeart/2005/8/layout/list1"/>
    <dgm:cxn modelId="{C6B2F782-2C80-5B43-A989-D4F45F76B0A7}" type="presParOf" srcId="{107C690B-0CE2-6D49-9B13-CDBF93AB2D4A}" destId="{75568E11-BD93-0D40-9263-691A022AD7F1}" srcOrd="5" destOrd="0" presId="urn:microsoft.com/office/officeart/2005/8/layout/list1"/>
    <dgm:cxn modelId="{87F20D1D-E25F-C249-930C-D72D762B08E6}" type="presParOf" srcId="{107C690B-0CE2-6D49-9B13-CDBF93AB2D4A}" destId="{918E2944-A82B-7342-BBD1-C37580284E5C}" srcOrd="6" destOrd="0" presId="urn:microsoft.com/office/officeart/2005/8/layout/list1"/>
    <dgm:cxn modelId="{E850C735-5713-164C-BC34-0EECDA4E092C}" type="presParOf" srcId="{107C690B-0CE2-6D49-9B13-CDBF93AB2D4A}" destId="{969DF7B3-4B4D-054C-B059-0F6A9924226D}" srcOrd="7" destOrd="0" presId="urn:microsoft.com/office/officeart/2005/8/layout/list1"/>
    <dgm:cxn modelId="{20850677-C692-7F42-9CE4-FE475695B8A6}" type="presParOf" srcId="{107C690B-0CE2-6D49-9B13-CDBF93AB2D4A}" destId="{F207B1DA-544F-6845-9F20-6A891F23BC87}" srcOrd="8" destOrd="0" presId="urn:microsoft.com/office/officeart/2005/8/layout/list1"/>
    <dgm:cxn modelId="{1F0EB82A-EC43-1446-AF1D-CB234231D93D}" type="presParOf" srcId="{F207B1DA-544F-6845-9F20-6A891F23BC87}" destId="{527694B6-305A-F340-ADE4-C74D71A7CEF6}" srcOrd="0" destOrd="0" presId="urn:microsoft.com/office/officeart/2005/8/layout/list1"/>
    <dgm:cxn modelId="{32FBB405-5062-EC4E-A46E-ABD514848765}" type="presParOf" srcId="{F207B1DA-544F-6845-9F20-6A891F23BC87}" destId="{AC1526CC-05F6-7F42-8395-BAF3667E5E01}" srcOrd="1" destOrd="0" presId="urn:microsoft.com/office/officeart/2005/8/layout/list1"/>
    <dgm:cxn modelId="{0BA7BECB-21D8-2B4E-81A2-AEDF9EA20923}" type="presParOf" srcId="{107C690B-0CE2-6D49-9B13-CDBF93AB2D4A}" destId="{E9E5DC80-264C-1140-988E-E440513EF7F6}" srcOrd="9" destOrd="0" presId="urn:microsoft.com/office/officeart/2005/8/layout/list1"/>
    <dgm:cxn modelId="{F7CF3367-A5ED-D441-90FB-FB3675FECF02}" type="presParOf" srcId="{107C690B-0CE2-6D49-9B13-CDBF93AB2D4A}" destId="{8BA05EAF-7DA2-F746-9308-6084E33A788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dgm:spPr>
        <a:solidFill>
          <a:srgbClr val="00AAE2"/>
        </a:solidFill>
      </dgm:spPr>
      <dgm:t>
        <a:bodyPr/>
        <a:lstStyle/>
        <a:p>
          <a:r>
            <a:rPr lang="en-US" dirty="0" smtClean="0">
              <a:latin typeface="Arial" charset="0"/>
              <a:ea typeface="Arial" charset="0"/>
              <a:cs typeface="Arial" charset="0"/>
            </a:rPr>
            <a:t>A description of the requirements in terms of outcomes</a:t>
          </a:r>
          <a:endParaRPr lang="en-US"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dgm:spPr>
        <a:solidFill>
          <a:srgbClr val="00AAE2"/>
        </a:solidFill>
      </dgm:spPr>
      <dgm:t>
        <a:bodyPr/>
        <a:lstStyle/>
        <a:p>
          <a:r>
            <a:rPr lang="en-US" dirty="0" smtClean="0">
              <a:latin typeface="Arial" charset="0"/>
              <a:ea typeface="Arial" charset="0"/>
              <a:cs typeface="Arial" charset="0"/>
            </a:rPr>
            <a:t>Determine all dependent variables </a:t>
          </a:r>
          <a:endParaRPr lang="en-US"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dgm:spPr>
        <a:solidFill>
          <a:srgbClr val="00AAE2"/>
        </a:solidFill>
      </dgm:spPr>
      <dgm:t>
        <a:bodyPr/>
        <a:lstStyle/>
        <a:p>
          <a:r>
            <a:rPr lang="en-US" dirty="0" smtClean="0">
              <a:latin typeface="Arial" charset="0"/>
              <a:ea typeface="Arial" charset="0"/>
              <a:cs typeface="Arial" charset="0"/>
            </a:rPr>
            <a:t>Requirements to be outcome-based</a:t>
          </a:r>
          <a:endParaRPr lang="en-US" dirty="0">
            <a:latin typeface="Arial" charset="0"/>
            <a:ea typeface="Arial" charset="0"/>
            <a:cs typeface="Arial" charset="0"/>
          </a:endParaRP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AEFE75A4-8997-5744-8E70-E54922744F33}">
      <dgm:prSet/>
      <dgm:spPr>
        <a:solidFill>
          <a:srgbClr val="00AAE2"/>
        </a:solidFill>
      </dgm:spPr>
      <dgm:t>
        <a:bodyPr/>
        <a:lstStyle/>
        <a:p>
          <a:r>
            <a:rPr lang="en-US" dirty="0" smtClean="0">
              <a:latin typeface="Arial" charset="0"/>
              <a:ea typeface="Arial" charset="0"/>
              <a:cs typeface="Arial" charset="0"/>
            </a:rPr>
            <a:t>Outcomes must be measurable</a:t>
          </a:r>
          <a:endParaRPr lang="en-US" dirty="0">
            <a:latin typeface="Arial" charset="0"/>
            <a:ea typeface="Arial" charset="0"/>
            <a:cs typeface="Arial" charset="0"/>
          </a:endParaRPr>
        </a:p>
      </dgm:t>
    </dgm:pt>
    <dgm:pt modelId="{D099E035-E080-904B-B303-8EC348F17AA9}" type="parTrans" cxnId="{5542B895-381D-3449-9A5E-8D10E936B715}">
      <dgm:prSet/>
      <dgm:spPr/>
      <dgm:t>
        <a:bodyPr/>
        <a:lstStyle/>
        <a:p>
          <a:endParaRPr lang="en-US"/>
        </a:p>
      </dgm:t>
    </dgm:pt>
    <dgm:pt modelId="{464C5E6A-BE21-5241-9152-93654697943F}" type="sibTrans" cxnId="{5542B895-381D-3449-9A5E-8D10E936B715}">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4">
        <dgm:presLayoutVars>
          <dgm:chMax val="0"/>
          <dgm:chPref val="0"/>
          <dgm:bulletEnabled val="1"/>
        </dgm:presLayoutVars>
      </dgm:prSet>
      <dgm:spPr/>
      <dgm:t>
        <a:bodyPr/>
        <a:lstStyle/>
        <a:p>
          <a:endParaRPr lang="en-US"/>
        </a:p>
      </dgm:t>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4">
        <dgm:presLayoutVars>
          <dgm:chMax val="0"/>
          <dgm:chPref val="0"/>
          <dgm:bulletEnabled val="1"/>
        </dgm:presLayoutVars>
      </dgm:prSet>
      <dgm:spPr/>
      <dgm:t>
        <a:bodyPr/>
        <a:lstStyle/>
        <a:p>
          <a:endParaRPr lang="en-US"/>
        </a:p>
      </dgm:t>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4">
        <dgm:presLayoutVars>
          <dgm:chMax val="0"/>
          <dgm:chPref val="0"/>
          <dgm:bulletEnabled val="1"/>
        </dgm:presLayoutVars>
      </dgm:prSet>
      <dgm:spPr/>
      <dgm:t>
        <a:bodyPr/>
        <a:lstStyle/>
        <a:p>
          <a:endParaRPr lang="en-US"/>
        </a:p>
      </dgm:t>
    </dgm:pt>
    <dgm:pt modelId="{770878C6-5F19-8648-ABBB-F5B482D7CBFE}" type="pres">
      <dgm:prSet presAssocID="{A2A21AFA-40E2-6A46-B1A1-DC27697A6724}" presName="parTxOnlySpace" presStyleCnt="0"/>
      <dgm:spPr/>
    </dgm:pt>
    <dgm:pt modelId="{DD2BC52A-190C-B246-9FCC-3416BEE1C7AC}" type="pres">
      <dgm:prSet presAssocID="{AEFE75A4-8997-5744-8E70-E54922744F33}" presName="parTxOnly" presStyleLbl="node1" presStyleIdx="3" presStyleCnt="4">
        <dgm:presLayoutVars>
          <dgm:chMax val="0"/>
          <dgm:chPref val="0"/>
          <dgm:bulletEnabled val="1"/>
        </dgm:presLayoutVars>
      </dgm:prSet>
      <dgm:spPr/>
      <dgm:t>
        <a:bodyPr/>
        <a:lstStyle/>
        <a:p>
          <a:endParaRPr lang="en-US"/>
        </a:p>
      </dgm:t>
    </dgm:pt>
  </dgm:ptLst>
  <dgm:cxnLst>
    <dgm:cxn modelId="{13CBEF04-D52C-EB4F-857E-4E6F3C70EC18}" type="presOf" srcId="{2C360EFE-3A0A-AF4A-B3CA-C11C351D8297}" destId="{53374B2D-7586-814B-938B-A3F482D431C8}" srcOrd="0" destOrd="0" presId="urn:microsoft.com/office/officeart/2005/8/layout/chevron1"/>
    <dgm:cxn modelId="{9D69893A-7CF8-634F-AF21-BD29937344F7}" type="presOf" srcId="{AEFE75A4-8997-5744-8E70-E54922744F33}" destId="{DD2BC52A-190C-B246-9FCC-3416BEE1C7AC}" srcOrd="0" destOrd="0" presId="urn:microsoft.com/office/officeart/2005/8/layout/chevron1"/>
    <dgm:cxn modelId="{91AB722C-63BA-F84C-9E4B-D6CB2E7F9BCA}" srcId="{2C360EFE-3A0A-AF4A-B3CA-C11C351D8297}" destId="{8ACC3D9B-0A0B-524E-AD52-D661E1A0A4E4}" srcOrd="0" destOrd="0" parTransId="{DA3EC299-EF81-1843-B8F5-21C1977703CF}" sibTransId="{B4D0BEA0-ED87-C44D-81AE-27EC6C91D199}"/>
    <dgm:cxn modelId="{6E0B7EE9-FCC3-8F49-AB34-24BF8AFE27A4}" srcId="{2C360EFE-3A0A-AF4A-B3CA-C11C351D8297}" destId="{3B850130-F004-1440-A30C-D3020AF07D22}" srcOrd="2" destOrd="0" parTransId="{B275A056-0B0E-4946-9939-CE862C514F35}" sibTransId="{A2A21AFA-40E2-6A46-B1A1-DC27697A6724}"/>
    <dgm:cxn modelId="{5A775C92-3856-6B46-8BE3-358CCFCD8C4F}" type="presOf" srcId="{3B850130-F004-1440-A30C-D3020AF07D22}" destId="{30EA820D-3570-9141-AA00-026B39D8FEC4}" srcOrd="0" destOrd="0" presId="urn:microsoft.com/office/officeart/2005/8/layout/chevron1"/>
    <dgm:cxn modelId="{370C232E-E25E-7A40-96C6-4F1D6197BCB6}" type="presOf" srcId="{06AB11D1-3755-1646-B68D-9DC3479BF03A}" destId="{B3FABBD1-D1F1-1C4E-B6E7-9648CB176E71}" srcOrd="0" destOrd="0" presId="urn:microsoft.com/office/officeart/2005/8/layout/chevron1"/>
    <dgm:cxn modelId="{E902D70F-15D8-A448-AFBD-1DB04A91E66B}" srcId="{2C360EFE-3A0A-AF4A-B3CA-C11C351D8297}" destId="{06AB11D1-3755-1646-B68D-9DC3479BF03A}" srcOrd="1" destOrd="0" parTransId="{1329EEE0-0E7C-E44B-9127-DBCC97780EC9}" sibTransId="{6FE29E1D-62B5-3248-A78F-D9AE20C40AFB}"/>
    <dgm:cxn modelId="{572B7A37-1AB9-B744-9947-E7552916CA0A}" type="presOf" srcId="{8ACC3D9B-0A0B-524E-AD52-D661E1A0A4E4}" destId="{19363D5C-54CF-5D49-A60E-D0061D2A8A11}" srcOrd="0" destOrd="0" presId="urn:microsoft.com/office/officeart/2005/8/layout/chevron1"/>
    <dgm:cxn modelId="{5542B895-381D-3449-9A5E-8D10E936B715}" srcId="{2C360EFE-3A0A-AF4A-B3CA-C11C351D8297}" destId="{AEFE75A4-8997-5744-8E70-E54922744F33}" srcOrd="3" destOrd="0" parTransId="{D099E035-E080-904B-B303-8EC348F17AA9}" sibTransId="{464C5E6A-BE21-5241-9152-93654697943F}"/>
    <dgm:cxn modelId="{1368694F-4D39-2444-B3DB-24C5DF1DE7D1}" type="presParOf" srcId="{53374B2D-7586-814B-938B-A3F482D431C8}" destId="{19363D5C-54CF-5D49-A60E-D0061D2A8A11}" srcOrd="0" destOrd="0" presId="urn:microsoft.com/office/officeart/2005/8/layout/chevron1"/>
    <dgm:cxn modelId="{55E8CB06-23ED-1447-9069-13F12B91ABCF}" type="presParOf" srcId="{53374B2D-7586-814B-938B-A3F482D431C8}" destId="{03E2E784-2889-4C4D-853A-247BFDA29882}" srcOrd="1" destOrd="0" presId="urn:microsoft.com/office/officeart/2005/8/layout/chevron1"/>
    <dgm:cxn modelId="{29AA23CB-D51F-0D4D-A340-DE457801E838}" type="presParOf" srcId="{53374B2D-7586-814B-938B-A3F482D431C8}" destId="{B3FABBD1-D1F1-1C4E-B6E7-9648CB176E71}" srcOrd="2" destOrd="0" presId="urn:microsoft.com/office/officeart/2005/8/layout/chevron1"/>
    <dgm:cxn modelId="{5A8091D2-BA19-C146-B665-C6311FDBF24F}" type="presParOf" srcId="{53374B2D-7586-814B-938B-A3F482D431C8}" destId="{925AE65D-FBAE-4C4E-B5A7-E94B87423D87}" srcOrd="3" destOrd="0" presId="urn:microsoft.com/office/officeart/2005/8/layout/chevron1"/>
    <dgm:cxn modelId="{0F2574BC-FD6C-5844-A086-16B0028F128D}" type="presParOf" srcId="{53374B2D-7586-814B-938B-A3F482D431C8}" destId="{30EA820D-3570-9141-AA00-026B39D8FEC4}" srcOrd="4" destOrd="0" presId="urn:microsoft.com/office/officeart/2005/8/layout/chevron1"/>
    <dgm:cxn modelId="{44B35EED-CAFB-FE4B-8497-52B2244EFA3A}" type="presParOf" srcId="{53374B2D-7586-814B-938B-A3F482D431C8}" destId="{770878C6-5F19-8648-ABBB-F5B482D7CBFE}" srcOrd="5" destOrd="0" presId="urn:microsoft.com/office/officeart/2005/8/layout/chevron1"/>
    <dgm:cxn modelId="{5ADB191D-472D-9C45-BE45-7BC8A35FAD05}" type="presParOf" srcId="{53374B2D-7586-814B-938B-A3F482D431C8}" destId="{DD2BC52A-190C-B246-9FCC-3416BEE1C7AC}"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5ECD44-FF12-904D-9F74-3764DB67CC39}" type="doc">
      <dgm:prSet loTypeId="urn:microsoft.com/office/officeart/2005/8/layout/orgChart1" loCatId="" qsTypeId="urn:microsoft.com/office/officeart/2005/8/quickstyle/simple4" qsCatId="simple" csTypeId="urn:microsoft.com/office/officeart/2005/8/colors/accent1_2" csCatId="accent1" phldr="1"/>
      <dgm:spPr/>
      <dgm:t>
        <a:bodyPr/>
        <a:lstStyle/>
        <a:p>
          <a:endParaRPr lang="en-US"/>
        </a:p>
      </dgm:t>
    </dgm:pt>
    <dgm:pt modelId="{78D53F32-E2BF-174A-A449-F0642F1F0B81}">
      <dgm:prSet phldrT="[Text]" custT="1"/>
      <dgm:spPr>
        <a:solidFill>
          <a:srgbClr val="00AAE2"/>
        </a:solidFill>
      </dgm:spPr>
      <dgm:t>
        <a:bodyPr/>
        <a:lstStyle/>
        <a:p>
          <a:r>
            <a:rPr lang="en-US" sz="1100" b="0" i="0" dirty="0" smtClean="0">
              <a:latin typeface="Arial" charset="0"/>
              <a:ea typeface="Arial" charset="0"/>
              <a:cs typeface="Arial" charset="0"/>
            </a:rPr>
            <a:t>Office Building</a:t>
          </a:r>
          <a:endParaRPr lang="en-US" sz="1100" b="0" i="0" dirty="0">
            <a:latin typeface="Arial" charset="0"/>
            <a:ea typeface="Arial" charset="0"/>
            <a:cs typeface="Arial" charset="0"/>
          </a:endParaRPr>
        </a:p>
      </dgm:t>
    </dgm:pt>
    <dgm:pt modelId="{CC0724AF-A608-DD40-A45B-5419D3A5C47F}" type="parTrans" cxnId="{42462BD9-6706-9441-8E63-287870680C56}">
      <dgm:prSet/>
      <dgm:spPr/>
      <dgm:t>
        <a:bodyPr/>
        <a:lstStyle/>
        <a:p>
          <a:endParaRPr lang="en-US"/>
        </a:p>
      </dgm:t>
    </dgm:pt>
    <dgm:pt modelId="{22C4C5A5-1754-C54C-A546-CF50075C6C4D}" type="sibTrans" cxnId="{42462BD9-6706-9441-8E63-287870680C56}">
      <dgm:prSet/>
      <dgm:spPr/>
      <dgm:t>
        <a:bodyPr/>
        <a:lstStyle/>
        <a:p>
          <a:endParaRPr lang="en-US"/>
        </a:p>
      </dgm:t>
    </dgm:pt>
    <dgm:pt modelId="{A1A8CA08-409D-9C41-98C1-8999645958C7}">
      <dgm:prSet phldrT="[Text]" custT="1"/>
      <dgm:spPr>
        <a:solidFill>
          <a:srgbClr val="00AAE2"/>
        </a:solidFill>
      </dgm:spPr>
      <dgm:t>
        <a:bodyPr/>
        <a:lstStyle/>
        <a:p>
          <a:r>
            <a:rPr lang="en-US" sz="1100" b="0" i="0" dirty="0" smtClean="0">
              <a:latin typeface="Arial" charset="0"/>
              <a:ea typeface="Arial" charset="0"/>
              <a:cs typeface="Arial" charset="0"/>
            </a:rPr>
            <a:t>Floors</a:t>
          </a:r>
          <a:endParaRPr lang="en-US" sz="1100" b="0" i="0" dirty="0">
            <a:latin typeface="Arial" charset="0"/>
            <a:ea typeface="Arial" charset="0"/>
            <a:cs typeface="Arial" charset="0"/>
          </a:endParaRPr>
        </a:p>
      </dgm:t>
    </dgm:pt>
    <dgm:pt modelId="{B64CC659-D0E5-F249-A074-E39D4FF425DA}" type="parTrans" cxnId="{C141E9A3-E07D-7B46-B9A3-674F2879389E}">
      <dgm:prSet/>
      <dgm:spPr>
        <a:solidFill>
          <a:srgbClr val="00D8E2"/>
        </a:solidFill>
        <a:ln>
          <a:solidFill>
            <a:srgbClr val="00AAE2"/>
          </a:solidFill>
        </a:ln>
      </dgm:spPr>
      <dgm:t>
        <a:bodyPr/>
        <a:lstStyle/>
        <a:p>
          <a:endParaRPr lang="en-US"/>
        </a:p>
      </dgm:t>
    </dgm:pt>
    <dgm:pt modelId="{DB2AA9BE-BCE5-734D-B1B1-64F1F6E82CC1}" type="sibTrans" cxnId="{C141E9A3-E07D-7B46-B9A3-674F2879389E}">
      <dgm:prSet/>
      <dgm:spPr/>
      <dgm:t>
        <a:bodyPr/>
        <a:lstStyle/>
        <a:p>
          <a:endParaRPr lang="en-US"/>
        </a:p>
      </dgm:t>
    </dgm:pt>
    <dgm:pt modelId="{3549FC6B-3542-0B4D-BEAC-9A2FAAF735A4}">
      <dgm:prSet phldrT="[Text]" custT="1"/>
      <dgm:spPr>
        <a:solidFill>
          <a:srgbClr val="00AAE2"/>
        </a:solidFill>
      </dgm:spPr>
      <dgm:t>
        <a:bodyPr/>
        <a:lstStyle/>
        <a:p>
          <a:r>
            <a:rPr lang="en-US" sz="1100" b="0" i="0" dirty="0" smtClean="0">
              <a:latin typeface="Arial" charset="0"/>
              <a:ea typeface="Arial" charset="0"/>
              <a:cs typeface="Arial" charset="0"/>
            </a:rPr>
            <a:t>Hardwood</a:t>
          </a:r>
          <a:endParaRPr lang="en-US" sz="1100" b="0" i="0" dirty="0">
            <a:latin typeface="Arial" charset="0"/>
            <a:ea typeface="Arial" charset="0"/>
            <a:cs typeface="Arial" charset="0"/>
          </a:endParaRPr>
        </a:p>
      </dgm:t>
    </dgm:pt>
    <dgm:pt modelId="{C035F747-6546-9C43-BA3D-C257E9CD9DF2}" type="parTrans" cxnId="{7A187BFB-3E39-A540-9F36-D75717EFAD8A}">
      <dgm:prSet/>
      <dgm:spPr>
        <a:ln>
          <a:solidFill>
            <a:srgbClr val="00AAE2"/>
          </a:solidFill>
        </a:ln>
      </dgm:spPr>
      <dgm:t>
        <a:bodyPr/>
        <a:lstStyle/>
        <a:p>
          <a:endParaRPr lang="en-US"/>
        </a:p>
      </dgm:t>
    </dgm:pt>
    <dgm:pt modelId="{82E73A0A-CCD8-CF47-A96C-404222C4045D}" type="sibTrans" cxnId="{7A187BFB-3E39-A540-9F36-D75717EFAD8A}">
      <dgm:prSet/>
      <dgm:spPr/>
      <dgm:t>
        <a:bodyPr/>
        <a:lstStyle/>
        <a:p>
          <a:endParaRPr lang="en-US"/>
        </a:p>
      </dgm:t>
    </dgm:pt>
    <dgm:pt modelId="{BB57C390-4FDC-6D45-8BC1-5CBA57193982}">
      <dgm:prSet phldrT="[Text]" custT="1"/>
      <dgm:spPr>
        <a:solidFill>
          <a:srgbClr val="00AAE2"/>
        </a:solidFill>
      </dgm:spPr>
      <dgm:t>
        <a:bodyPr/>
        <a:lstStyle/>
        <a:p>
          <a:r>
            <a:rPr lang="en-US" sz="1100" b="0" i="0" dirty="0" smtClean="0">
              <a:latin typeface="Arial" charset="0"/>
              <a:ea typeface="Arial" charset="0"/>
              <a:cs typeface="Arial" charset="0"/>
            </a:rPr>
            <a:t>Linoleum</a:t>
          </a:r>
          <a:endParaRPr lang="en-US" sz="1100" b="0" i="0" dirty="0">
            <a:latin typeface="Arial" charset="0"/>
            <a:ea typeface="Arial" charset="0"/>
            <a:cs typeface="Arial" charset="0"/>
          </a:endParaRPr>
        </a:p>
      </dgm:t>
    </dgm:pt>
    <dgm:pt modelId="{7E6BC597-AF6C-B347-B199-1E5F12CCCE37}" type="parTrans" cxnId="{CCCA5042-C3F6-264D-94DE-705B011650A7}">
      <dgm:prSet/>
      <dgm:spPr>
        <a:ln>
          <a:solidFill>
            <a:srgbClr val="00AAE2"/>
          </a:solidFill>
        </a:ln>
      </dgm:spPr>
      <dgm:t>
        <a:bodyPr/>
        <a:lstStyle/>
        <a:p>
          <a:endParaRPr lang="en-US"/>
        </a:p>
      </dgm:t>
    </dgm:pt>
    <dgm:pt modelId="{C708DFC7-CD82-5D4F-A9F9-0B291CAF3825}" type="sibTrans" cxnId="{CCCA5042-C3F6-264D-94DE-705B011650A7}">
      <dgm:prSet/>
      <dgm:spPr/>
      <dgm:t>
        <a:bodyPr/>
        <a:lstStyle/>
        <a:p>
          <a:endParaRPr lang="en-US"/>
        </a:p>
      </dgm:t>
    </dgm:pt>
    <dgm:pt modelId="{98AC83D5-205E-C749-920E-85C16AA85AAC}">
      <dgm:prSet phldrT="[Text]" custT="1"/>
      <dgm:spPr>
        <a:solidFill>
          <a:srgbClr val="00AAE2"/>
        </a:solidFill>
      </dgm:spPr>
      <dgm:t>
        <a:bodyPr/>
        <a:lstStyle/>
        <a:p>
          <a:r>
            <a:rPr lang="en-US" sz="1100" b="0" i="0" dirty="0" smtClean="0">
              <a:latin typeface="Arial" charset="0"/>
              <a:ea typeface="Arial" charset="0"/>
              <a:cs typeface="Arial" charset="0"/>
            </a:rPr>
            <a:t>Furniture</a:t>
          </a:r>
          <a:endParaRPr lang="en-US" sz="1100" b="0" i="0" dirty="0">
            <a:latin typeface="Arial" charset="0"/>
            <a:ea typeface="Arial" charset="0"/>
            <a:cs typeface="Arial" charset="0"/>
          </a:endParaRPr>
        </a:p>
      </dgm:t>
    </dgm:pt>
    <dgm:pt modelId="{47883D84-2A1D-0943-80FD-BA6E0871FCD6}" type="parTrans" cxnId="{173211F7-C4B2-1941-B1AD-0CA629C09F0A}">
      <dgm:prSet/>
      <dgm:spPr>
        <a:ln>
          <a:solidFill>
            <a:srgbClr val="00AAE2"/>
          </a:solidFill>
        </a:ln>
      </dgm:spPr>
      <dgm:t>
        <a:bodyPr/>
        <a:lstStyle/>
        <a:p>
          <a:endParaRPr lang="en-US"/>
        </a:p>
      </dgm:t>
    </dgm:pt>
    <dgm:pt modelId="{BDA08C89-92C4-7D4B-8F54-095142A256AB}" type="sibTrans" cxnId="{173211F7-C4B2-1941-B1AD-0CA629C09F0A}">
      <dgm:prSet/>
      <dgm:spPr/>
      <dgm:t>
        <a:bodyPr/>
        <a:lstStyle/>
        <a:p>
          <a:endParaRPr lang="en-US"/>
        </a:p>
      </dgm:t>
    </dgm:pt>
    <dgm:pt modelId="{EA5DEFDF-482A-394D-B751-B080B1AA1D06}">
      <dgm:prSet phldrT="[Text]" custT="1"/>
      <dgm:spPr>
        <a:solidFill>
          <a:srgbClr val="00AAE2"/>
        </a:solidFill>
      </dgm:spPr>
      <dgm:t>
        <a:bodyPr/>
        <a:lstStyle/>
        <a:p>
          <a:r>
            <a:rPr lang="en-US" sz="1100" b="0" i="0" dirty="0" smtClean="0">
              <a:latin typeface="Arial" charset="0"/>
              <a:ea typeface="Arial" charset="0"/>
              <a:cs typeface="Arial" charset="0"/>
            </a:rPr>
            <a:t>Metal</a:t>
          </a:r>
          <a:endParaRPr lang="en-US" sz="1100" b="0" i="0" dirty="0">
            <a:latin typeface="Arial" charset="0"/>
            <a:ea typeface="Arial" charset="0"/>
            <a:cs typeface="Arial" charset="0"/>
          </a:endParaRPr>
        </a:p>
      </dgm:t>
    </dgm:pt>
    <dgm:pt modelId="{51B8F5E3-6A56-AD40-B22A-6C7F2A7DB2E2}" type="parTrans" cxnId="{8D8478ED-8FAB-7947-BA8C-F52B09BDB4E3}">
      <dgm:prSet/>
      <dgm:spPr>
        <a:ln>
          <a:solidFill>
            <a:srgbClr val="00AAE2"/>
          </a:solidFill>
        </a:ln>
      </dgm:spPr>
      <dgm:t>
        <a:bodyPr/>
        <a:lstStyle/>
        <a:p>
          <a:endParaRPr lang="en-US"/>
        </a:p>
      </dgm:t>
    </dgm:pt>
    <dgm:pt modelId="{9C02075B-0B32-8C4E-AB45-71E31783D98A}" type="sibTrans" cxnId="{8D8478ED-8FAB-7947-BA8C-F52B09BDB4E3}">
      <dgm:prSet/>
      <dgm:spPr/>
      <dgm:t>
        <a:bodyPr/>
        <a:lstStyle/>
        <a:p>
          <a:endParaRPr lang="en-US"/>
        </a:p>
      </dgm:t>
    </dgm:pt>
    <dgm:pt modelId="{2C431A07-B1FC-1843-B400-FD4BE8E3511B}">
      <dgm:prSet custT="1"/>
      <dgm:spPr>
        <a:solidFill>
          <a:srgbClr val="00AAE2"/>
        </a:solidFill>
      </dgm:spPr>
      <dgm:t>
        <a:bodyPr/>
        <a:lstStyle/>
        <a:p>
          <a:r>
            <a:rPr lang="en-US" sz="1100" b="0" i="0" dirty="0" smtClean="0">
              <a:latin typeface="Arial" charset="0"/>
              <a:ea typeface="Arial" charset="0"/>
              <a:cs typeface="Arial" charset="0"/>
            </a:rPr>
            <a:t>Fixtures</a:t>
          </a:r>
          <a:endParaRPr lang="en-US" sz="1100" b="0" i="0" dirty="0">
            <a:latin typeface="Arial" charset="0"/>
            <a:ea typeface="Arial" charset="0"/>
            <a:cs typeface="Arial" charset="0"/>
          </a:endParaRPr>
        </a:p>
      </dgm:t>
    </dgm:pt>
    <dgm:pt modelId="{AAC00CB3-FBC8-614A-87EA-7C1C5313D7F4}" type="parTrans" cxnId="{2437FDE6-C0C4-764A-8250-4E7E86614722}">
      <dgm:prSet/>
      <dgm:spPr>
        <a:ln>
          <a:solidFill>
            <a:srgbClr val="00AAE2"/>
          </a:solidFill>
        </a:ln>
      </dgm:spPr>
      <dgm:t>
        <a:bodyPr/>
        <a:lstStyle/>
        <a:p>
          <a:endParaRPr lang="en-US"/>
        </a:p>
      </dgm:t>
    </dgm:pt>
    <dgm:pt modelId="{7FAEC8E6-2E09-F44C-B4FC-F7F71C81E080}" type="sibTrans" cxnId="{2437FDE6-C0C4-764A-8250-4E7E86614722}">
      <dgm:prSet/>
      <dgm:spPr/>
      <dgm:t>
        <a:bodyPr/>
        <a:lstStyle/>
        <a:p>
          <a:endParaRPr lang="en-US"/>
        </a:p>
      </dgm:t>
    </dgm:pt>
    <dgm:pt modelId="{51D9D2B8-9C73-F44B-8AD1-DA4383C7BFF2}">
      <dgm:prSet custT="1"/>
      <dgm:spPr>
        <a:solidFill>
          <a:srgbClr val="00AAE2"/>
        </a:solidFill>
      </dgm:spPr>
      <dgm:t>
        <a:bodyPr/>
        <a:lstStyle/>
        <a:p>
          <a:r>
            <a:rPr lang="en-US" sz="1100" b="0" i="0" dirty="0" smtClean="0">
              <a:latin typeface="Arial" charset="0"/>
              <a:ea typeface="Arial" charset="0"/>
              <a:cs typeface="Arial" charset="0"/>
            </a:rPr>
            <a:t>Appliances</a:t>
          </a:r>
          <a:endParaRPr lang="en-US" sz="1100" b="0" i="0" dirty="0">
            <a:latin typeface="Arial" charset="0"/>
            <a:ea typeface="Arial" charset="0"/>
            <a:cs typeface="Arial" charset="0"/>
          </a:endParaRPr>
        </a:p>
      </dgm:t>
    </dgm:pt>
    <dgm:pt modelId="{8121C16B-1E3E-0F43-BE4B-2D50E8537CA9}" type="parTrans" cxnId="{1D95FB00-99FA-954B-BDDC-8B47D504FF35}">
      <dgm:prSet/>
      <dgm:spPr>
        <a:ln>
          <a:solidFill>
            <a:srgbClr val="00AAE2"/>
          </a:solidFill>
        </a:ln>
      </dgm:spPr>
      <dgm:t>
        <a:bodyPr/>
        <a:lstStyle/>
        <a:p>
          <a:endParaRPr lang="en-US"/>
        </a:p>
      </dgm:t>
    </dgm:pt>
    <dgm:pt modelId="{CA5AB3E1-E376-5447-8FE2-8AA380746216}" type="sibTrans" cxnId="{1D95FB00-99FA-954B-BDDC-8B47D504FF35}">
      <dgm:prSet/>
      <dgm:spPr/>
      <dgm:t>
        <a:bodyPr/>
        <a:lstStyle/>
        <a:p>
          <a:endParaRPr lang="en-US"/>
        </a:p>
      </dgm:t>
    </dgm:pt>
    <dgm:pt modelId="{8E5F3DBF-58AF-154C-A52B-736302309406}">
      <dgm:prSet custT="1"/>
      <dgm:spPr>
        <a:solidFill>
          <a:srgbClr val="00AAE2"/>
        </a:solidFill>
      </dgm:spPr>
      <dgm:t>
        <a:bodyPr/>
        <a:lstStyle/>
        <a:p>
          <a:r>
            <a:rPr lang="en-US" sz="1100" b="0" i="0" dirty="0" smtClean="0">
              <a:latin typeface="Arial" charset="0"/>
              <a:ea typeface="Arial" charset="0"/>
              <a:cs typeface="Arial" charset="0"/>
            </a:rPr>
            <a:t>Walls</a:t>
          </a:r>
          <a:endParaRPr lang="en-US" sz="1100" b="0" i="0" dirty="0">
            <a:latin typeface="Arial" charset="0"/>
            <a:ea typeface="Arial" charset="0"/>
            <a:cs typeface="Arial" charset="0"/>
          </a:endParaRPr>
        </a:p>
      </dgm:t>
    </dgm:pt>
    <dgm:pt modelId="{9DE7C7B0-28E4-A146-AFF5-699AB052660F}" type="parTrans" cxnId="{831597AE-34FE-EC45-B4E8-FA28A2E862C1}">
      <dgm:prSet/>
      <dgm:spPr>
        <a:ln>
          <a:solidFill>
            <a:srgbClr val="00AAE2"/>
          </a:solidFill>
        </a:ln>
      </dgm:spPr>
      <dgm:t>
        <a:bodyPr/>
        <a:lstStyle/>
        <a:p>
          <a:endParaRPr lang="en-US"/>
        </a:p>
      </dgm:t>
    </dgm:pt>
    <dgm:pt modelId="{EEC64141-C54B-B943-A350-FD0AAE4E8A36}" type="sibTrans" cxnId="{831597AE-34FE-EC45-B4E8-FA28A2E862C1}">
      <dgm:prSet/>
      <dgm:spPr/>
      <dgm:t>
        <a:bodyPr/>
        <a:lstStyle/>
        <a:p>
          <a:endParaRPr lang="en-US"/>
        </a:p>
      </dgm:t>
    </dgm:pt>
    <dgm:pt modelId="{EE6AE0F5-3EF7-8943-A4B6-9590A0D3584D}">
      <dgm:prSet custT="1"/>
      <dgm:spPr>
        <a:solidFill>
          <a:srgbClr val="00AAE2"/>
        </a:solidFill>
      </dgm:spPr>
      <dgm:t>
        <a:bodyPr/>
        <a:lstStyle/>
        <a:p>
          <a:r>
            <a:rPr lang="en-US" sz="1100" b="0" i="0" dirty="0" smtClean="0">
              <a:latin typeface="Arial" charset="0"/>
              <a:ea typeface="Arial" charset="0"/>
              <a:cs typeface="Arial" charset="0"/>
            </a:rPr>
            <a:t>Carpet</a:t>
          </a:r>
          <a:endParaRPr lang="en-US" sz="1100" b="0" i="0" dirty="0">
            <a:latin typeface="Arial" charset="0"/>
            <a:ea typeface="Arial" charset="0"/>
            <a:cs typeface="Arial" charset="0"/>
          </a:endParaRPr>
        </a:p>
      </dgm:t>
    </dgm:pt>
    <dgm:pt modelId="{D47DAA8B-63A4-234B-BE89-CD5928D6039C}" type="parTrans" cxnId="{8966C414-609C-C049-8205-CD5B38A7F746}">
      <dgm:prSet/>
      <dgm:spPr>
        <a:ln>
          <a:solidFill>
            <a:srgbClr val="00AAE2"/>
          </a:solidFill>
        </a:ln>
      </dgm:spPr>
      <dgm:t>
        <a:bodyPr/>
        <a:lstStyle/>
        <a:p>
          <a:endParaRPr lang="en-US"/>
        </a:p>
      </dgm:t>
    </dgm:pt>
    <dgm:pt modelId="{1DFED878-C3AE-F94B-9F37-CE0B2BF62E9B}" type="sibTrans" cxnId="{8966C414-609C-C049-8205-CD5B38A7F746}">
      <dgm:prSet/>
      <dgm:spPr/>
      <dgm:t>
        <a:bodyPr/>
        <a:lstStyle/>
        <a:p>
          <a:endParaRPr lang="en-US"/>
        </a:p>
      </dgm:t>
    </dgm:pt>
    <dgm:pt modelId="{86789A87-2281-FC47-93A6-6C815CC43987}">
      <dgm:prSet custT="1"/>
      <dgm:spPr>
        <a:solidFill>
          <a:srgbClr val="00AAE2"/>
        </a:solidFill>
      </dgm:spPr>
      <dgm:t>
        <a:bodyPr/>
        <a:lstStyle/>
        <a:p>
          <a:r>
            <a:rPr lang="en-US" sz="1100" b="0" i="0" dirty="0" smtClean="0">
              <a:latin typeface="Arial" charset="0"/>
              <a:ea typeface="Arial" charset="0"/>
              <a:cs typeface="Arial" charset="0"/>
            </a:rPr>
            <a:t>Wall-to-Wall</a:t>
          </a:r>
          <a:endParaRPr lang="en-US" sz="1100" b="0" i="0" dirty="0">
            <a:latin typeface="Arial" charset="0"/>
            <a:ea typeface="Arial" charset="0"/>
            <a:cs typeface="Arial" charset="0"/>
          </a:endParaRPr>
        </a:p>
      </dgm:t>
    </dgm:pt>
    <dgm:pt modelId="{370E8A67-0506-7E4F-888C-FF1D169F94F0}" type="parTrans" cxnId="{84730B3B-174B-9347-9166-035989DBC0A0}">
      <dgm:prSet/>
      <dgm:spPr>
        <a:ln>
          <a:solidFill>
            <a:srgbClr val="00AAE2"/>
          </a:solidFill>
        </a:ln>
      </dgm:spPr>
      <dgm:t>
        <a:bodyPr/>
        <a:lstStyle/>
        <a:p>
          <a:endParaRPr lang="en-US"/>
        </a:p>
      </dgm:t>
    </dgm:pt>
    <dgm:pt modelId="{EF536150-3C91-564C-9931-30EA016CFD95}" type="sibTrans" cxnId="{84730B3B-174B-9347-9166-035989DBC0A0}">
      <dgm:prSet/>
      <dgm:spPr/>
      <dgm:t>
        <a:bodyPr/>
        <a:lstStyle/>
        <a:p>
          <a:endParaRPr lang="en-US"/>
        </a:p>
      </dgm:t>
    </dgm:pt>
    <dgm:pt modelId="{D71F7087-5A9B-1649-9248-9D375AEE85AF}">
      <dgm:prSet custT="1"/>
      <dgm:spPr>
        <a:solidFill>
          <a:srgbClr val="00AAE2"/>
        </a:solidFill>
      </dgm:spPr>
      <dgm:t>
        <a:bodyPr/>
        <a:lstStyle/>
        <a:p>
          <a:r>
            <a:rPr lang="en-US" sz="1100" b="0" i="0" dirty="0" smtClean="0">
              <a:latin typeface="Arial" charset="0"/>
              <a:ea typeface="Arial" charset="0"/>
              <a:cs typeface="Arial" charset="0"/>
            </a:rPr>
            <a:t>Oriental</a:t>
          </a:r>
          <a:endParaRPr lang="en-US" sz="1100" b="0" i="0" dirty="0">
            <a:latin typeface="Arial" charset="0"/>
            <a:ea typeface="Arial" charset="0"/>
            <a:cs typeface="Arial" charset="0"/>
          </a:endParaRPr>
        </a:p>
      </dgm:t>
    </dgm:pt>
    <dgm:pt modelId="{CE229D71-5341-8D44-A58C-46C1F297792C}" type="parTrans" cxnId="{A93AD00E-DF6D-2E42-88AF-B9C7EDDA81CF}">
      <dgm:prSet/>
      <dgm:spPr>
        <a:ln>
          <a:solidFill>
            <a:srgbClr val="00AAE2"/>
          </a:solidFill>
        </a:ln>
      </dgm:spPr>
      <dgm:t>
        <a:bodyPr/>
        <a:lstStyle/>
        <a:p>
          <a:endParaRPr lang="en-US"/>
        </a:p>
      </dgm:t>
    </dgm:pt>
    <dgm:pt modelId="{C90DA7A1-5086-4245-B1D3-7FF20C88C3F6}" type="sibTrans" cxnId="{A93AD00E-DF6D-2E42-88AF-B9C7EDDA81CF}">
      <dgm:prSet/>
      <dgm:spPr/>
      <dgm:t>
        <a:bodyPr/>
        <a:lstStyle/>
        <a:p>
          <a:endParaRPr lang="en-US"/>
        </a:p>
      </dgm:t>
    </dgm:pt>
    <dgm:pt modelId="{4C599311-FE1E-164B-83B6-7882756FE5B6}">
      <dgm:prSet custT="1"/>
      <dgm:spPr>
        <a:solidFill>
          <a:srgbClr val="00AAE2"/>
        </a:solidFill>
      </dgm:spPr>
      <dgm:t>
        <a:bodyPr/>
        <a:lstStyle/>
        <a:p>
          <a:r>
            <a:rPr lang="en-US" sz="1100" b="0" i="0" dirty="0" smtClean="0">
              <a:latin typeface="Arial" charset="0"/>
              <a:ea typeface="Arial" charset="0"/>
              <a:cs typeface="Arial" charset="0"/>
            </a:rPr>
            <a:t>Tile</a:t>
          </a:r>
          <a:endParaRPr lang="en-US" sz="1100" b="0" i="0" dirty="0">
            <a:latin typeface="Arial" charset="0"/>
            <a:ea typeface="Arial" charset="0"/>
            <a:cs typeface="Arial" charset="0"/>
          </a:endParaRPr>
        </a:p>
      </dgm:t>
    </dgm:pt>
    <dgm:pt modelId="{A8F40E9D-4419-104B-9CFE-C65BDA0072B5}" type="parTrans" cxnId="{3C7E26E9-896F-364B-A2CA-FAB228083A17}">
      <dgm:prSet/>
      <dgm:spPr>
        <a:ln>
          <a:solidFill>
            <a:srgbClr val="00AAE2"/>
          </a:solidFill>
        </a:ln>
      </dgm:spPr>
      <dgm:t>
        <a:bodyPr/>
        <a:lstStyle/>
        <a:p>
          <a:endParaRPr lang="en-US"/>
        </a:p>
      </dgm:t>
    </dgm:pt>
    <dgm:pt modelId="{994EEC5A-6425-9E4E-8887-714222260DE1}" type="sibTrans" cxnId="{3C7E26E9-896F-364B-A2CA-FAB228083A17}">
      <dgm:prSet/>
      <dgm:spPr/>
      <dgm:t>
        <a:bodyPr/>
        <a:lstStyle/>
        <a:p>
          <a:endParaRPr lang="en-US"/>
        </a:p>
      </dgm:t>
    </dgm:pt>
    <dgm:pt modelId="{A1CC7D10-F10C-FE43-B7C4-B00640C226F6}">
      <dgm:prSet custT="1"/>
      <dgm:spPr>
        <a:solidFill>
          <a:srgbClr val="00AAE2"/>
        </a:solidFill>
      </dgm:spPr>
      <dgm:t>
        <a:bodyPr/>
        <a:lstStyle/>
        <a:p>
          <a:r>
            <a:rPr lang="en-US" sz="1100" b="0" i="0" dirty="0" smtClean="0">
              <a:latin typeface="Arial" charset="0"/>
              <a:ea typeface="Arial" charset="0"/>
              <a:cs typeface="Arial" charset="0"/>
            </a:rPr>
            <a:t>Wood Systems</a:t>
          </a:r>
          <a:endParaRPr lang="en-US" sz="1100" b="0" i="0" dirty="0">
            <a:latin typeface="Arial" charset="0"/>
            <a:ea typeface="Arial" charset="0"/>
            <a:cs typeface="Arial" charset="0"/>
          </a:endParaRPr>
        </a:p>
      </dgm:t>
    </dgm:pt>
    <dgm:pt modelId="{A58FA480-E634-1E46-8918-E4AD4E581862}" type="parTrans" cxnId="{939BF3B6-E6CD-4646-811E-DBDCDDB31328}">
      <dgm:prSet/>
      <dgm:spPr>
        <a:ln>
          <a:solidFill>
            <a:srgbClr val="00AAE2"/>
          </a:solidFill>
        </a:ln>
      </dgm:spPr>
      <dgm:t>
        <a:bodyPr/>
        <a:lstStyle/>
        <a:p>
          <a:endParaRPr lang="en-US"/>
        </a:p>
      </dgm:t>
    </dgm:pt>
    <dgm:pt modelId="{62910F64-36B0-0842-8739-DF907D52647B}" type="sibTrans" cxnId="{939BF3B6-E6CD-4646-811E-DBDCDDB31328}">
      <dgm:prSet/>
      <dgm:spPr/>
      <dgm:t>
        <a:bodyPr/>
        <a:lstStyle/>
        <a:p>
          <a:endParaRPr lang="en-US"/>
        </a:p>
      </dgm:t>
    </dgm:pt>
    <dgm:pt modelId="{E55E184D-9FBD-FC44-948A-F3CB54EE204E}">
      <dgm:prSet custT="1"/>
      <dgm:spPr>
        <a:solidFill>
          <a:srgbClr val="00AAE2"/>
        </a:solidFill>
      </dgm:spPr>
      <dgm:t>
        <a:bodyPr/>
        <a:lstStyle/>
        <a:p>
          <a:r>
            <a:rPr lang="en-US" sz="1100" b="0" i="0" dirty="0" smtClean="0">
              <a:latin typeface="Arial" charset="0"/>
              <a:ea typeface="Arial" charset="0"/>
              <a:cs typeface="Arial" charset="0"/>
            </a:rPr>
            <a:t>Leather</a:t>
          </a:r>
          <a:endParaRPr lang="en-US" sz="1100" b="0" i="0" dirty="0">
            <a:latin typeface="Arial" charset="0"/>
            <a:ea typeface="Arial" charset="0"/>
            <a:cs typeface="Arial" charset="0"/>
          </a:endParaRPr>
        </a:p>
      </dgm:t>
    </dgm:pt>
    <dgm:pt modelId="{23F2C3F7-7182-5B44-AC7A-551CA96207D2}" type="parTrans" cxnId="{1A90FB9B-51EF-6D48-92A6-E18C7AA22B9A}">
      <dgm:prSet/>
      <dgm:spPr>
        <a:ln>
          <a:solidFill>
            <a:srgbClr val="00AAE2"/>
          </a:solidFill>
        </a:ln>
      </dgm:spPr>
      <dgm:t>
        <a:bodyPr/>
        <a:lstStyle/>
        <a:p>
          <a:endParaRPr lang="en-US"/>
        </a:p>
      </dgm:t>
    </dgm:pt>
    <dgm:pt modelId="{BF049D45-A647-8C4C-A473-3FA5EA1B09AA}" type="sibTrans" cxnId="{1A90FB9B-51EF-6D48-92A6-E18C7AA22B9A}">
      <dgm:prSet/>
      <dgm:spPr/>
      <dgm:t>
        <a:bodyPr/>
        <a:lstStyle/>
        <a:p>
          <a:endParaRPr lang="en-US"/>
        </a:p>
      </dgm:t>
    </dgm:pt>
    <dgm:pt modelId="{F5806DB6-B211-FB4C-BF64-399E389E83C4}">
      <dgm:prSet custT="1"/>
      <dgm:spPr>
        <a:solidFill>
          <a:srgbClr val="00AAE2"/>
        </a:solidFill>
      </dgm:spPr>
      <dgm:t>
        <a:bodyPr/>
        <a:lstStyle/>
        <a:p>
          <a:r>
            <a:rPr lang="en-US" sz="1100" b="0" i="0" dirty="0" smtClean="0">
              <a:latin typeface="Arial" charset="0"/>
              <a:ea typeface="Arial" charset="0"/>
              <a:cs typeface="Arial" charset="0"/>
            </a:rPr>
            <a:t>Sinks</a:t>
          </a:r>
          <a:endParaRPr lang="en-US" sz="1100" b="0" i="0" dirty="0">
            <a:latin typeface="Arial" charset="0"/>
            <a:ea typeface="Arial" charset="0"/>
            <a:cs typeface="Arial" charset="0"/>
          </a:endParaRPr>
        </a:p>
      </dgm:t>
    </dgm:pt>
    <dgm:pt modelId="{CED1F9EE-47CA-744E-8527-C4661F68E633}" type="parTrans" cxnId="{701A9CE5-31A4-FB4A-A4B1-F323F75EC800}">
      <dgm:prSet/>
      <dgm:spPr>
        <a:ln>
          <a:solidFill>
            <a:srgbClr val="00AAE2"/>
          </a:solidFill>
        </a:ln>
      </dgm:spPr>
      <dgm:t>
        <a:bodyPr/>
        <a:lstStyle/>
        <a:p>
          <a:endParaRPr lang="en-US"/>
        </a:p>
      </dgm:t>
    </dgm:pt>
    <dgm:pt modelId="{A70FC162-C001-574F-B915-BB20D9DB661A}" type="sibTrans" cxnId="{701A9CE5-31A4-FB4A-A4B1-F323F75EC800}">
      <dgm:prSet/>
      <dgm:spPr/>
      <dgm:t>
        <a:bodyPr/>
        <a:lstStyle/>
        <a:p>
          <a:endParaRPr lang="en-US"/>
        </a:p>
      </dgm:t>
    </dgm:pt>
    <dgm:pt modelId="{032D52BE-1E1E-7C42-9956-2A309DBF5CEA}">
      <dgm:prSet custT="1"/>
      <dgm:spPr>
        <a:solidFill>
          <a:srgbClr val="00AAE2"/>
        </a:solidFill>
      </dgm:spPr>
      <dgm:t>
        <a:bodyPr/>
        <a:lstStyle/>
        <a:p>
          <a:r>
            <a:rPr lang="en-US" sz="1100" b="0" i="0" dirty="0" smtClean="0">
              <a:latin typeface="Arial" charset="0"/>
              <a:ea typeface="Arial" charset="0"/>
              <a:cs typeface="Arial" charset="0"/>
            </a:rPr>
            <a:t>Shower</a:t>
          </a:r>
          <a:endParaRPr lang="en-US" sz="1100" b="0" i="0" dirty="0">
            <a:latin typeface="Arial" charset="0"/>
            <a:ea typeface="Arial" charset="0"/>
            <a:cs typeface="Arial" charset="0"/>
          </a:endParaRPr>
        </a:p>
      </dgm:t>
    </dgm:pt>
    <dgm:pt modelId="{2B833169-2AEB-BE4A-A106-EFA919430990}" type="parTrans" cxnId="{C5B352A7-3883-9540-81B7-C462D7C7D19F}">
      <dgm:prSet/>
      <dgm:spPr>
        <a:ln>
          <a:solidFill>
            <a:srgbClr val="00AAE2"/>
          </a:solidFill>
        </a:ln>
      </dgm:spPr>
      <dgm:t>
        <a:bodyPr/>
        <a:lstStyle/>
        <a:p>
          <a:endParaRPr lang="en-US"/>
        </a:p>
      </dgm:t>
    </dgm:pt>
    <dgm:pt modelId="{2EBCCD8F-7BF1-CF4C-8E9B-EEBF396AF68E}" type="sibTrans" cxnId="{C5B352A7-3883-9540-81B7-C462D7C7D19F}">
      <dgm:prSet/>
      <dgm:spPr/>
      <dgm:t>
        <a:bodyPr/>
        <a:lstStyle/>
        <a:p>
          <a:endParaRPr lang="en-US"/>
        </a:p>
      </dgm:t>
    </dgm:pt>
    <dgm:pt modelId="{3C727654-9EA4-4848-9F12-521C6D87FF30}">
      <dgm:prSet custT="1"/>
      <dgm:spPr>
        <a:solidFill>
          <a:srgbClr val="00AAE2"/>
        </a:solidFill>
      </dgm:spPr>
      <dgm:t>
        <a:bodyPr/>
        <a:lstStyle/>
        <a:p>
          <a:r>
            <a:rPr lang="en-US" sz="1100" b="0" i="0" dirty="0" smtClean="0">
              <a:latin typeface="Arial" charset="0"/>
              <a:ea typeface="Arial" charset="0"/>
              <a:cs typeface="Arial" charset="0"/>
            </a:rPr>
            <a:t>Toilets</a:t>
          </a:r>
          <a:endParaRPr lang="en-US" sz="1100" b="0" i="0" dirty="0">
            <a:latin typeface="Arial" charset="0"/>
            <a:ea typeface="Arial" charset="0"/>
            <a:cs typeface="Arial" charset="0"/>
          </a:endParaRPr>
        </a:p>
      </dgm:t>
    </dgm:pt>
    <dgm:pt modelId="{B2492933-35BC-BA43-B402-C1C56F9A76CF}" type="parTrans" cxnId="{780B561A-8AED-D14E-9A55-7FC0587A00BE}">
      <dgm:prSet/>
      <dgm:spPr>
        <a:ln>
          <a:solidFill>
            <a:srgbClr val="00AAE2"/>
          </a:solidFill>
        </a:ln>
      </dgm:spPr>
      <dgm:t>
        <a:bodyPr/>
        <a:lstStyle/>
        <a:p>
          <a:endParaRPr lang="en-US"/>
        </a:p>
      </dgm:t>
    </dgm:pt>
    <dgm:pt modelId="{08987AF4-F588-7A4D-9007-6FB132CA99DA}" type="sibTrans" cxnId="{780B561A-8AED-D14E-9A55-7FC0587A00BE}">
      <dgm:prSet/>
      <dgm:spPr/>
      <dgm:t>
        <a:bodyPr/>
        <a:lstStyle/>
        <a:p>
          <a:endParaRPr lang="en-US"/>
        </a:p>
      </dgm:t>
    </dgm:pt>
    <dgm:pt modelId="{B4C58D37-824C-AC4B-907A-75446DB47100}">
      <dgm:prSet custT="1"/>
      <dgm:spPr>
        <a:solidFill>
          <a:srgbClr val="00AAE2"/>
        </a:solidFill>
      </dgm:spPr>
      <dgm:t>
        <a:bodyPr/>
        <a:lstStyle/>
        <a:p>
          <a:r>
            <a:rPr lang="en-US" sz="1100" b="0" i="0" dirty="0" smtClean="0">
              <a:latin typeface="Arial" charset="0"/>
              <a:ea typeface="Arial" charset="0"/>
              <a:cs typeface="Arial" charset="0"/>
            </a:rPr>
            <a:t>Cabinets</a:t>
          </a:r>
          <a:endParaRPr lang="en-US" sz="1100" b="0" i="0" dirty="0">
            <a:latin typeface="Arial" charset="0"/>
            <a:ea typeface="Arial" charset="0"/>
            <a:cs typeface="Arial" charset="0"/>
          </a:endParaRPr>
        </a:p>
      </dgm:t>
    </dgm:pt>
    <dgm:pt modelId="{0D62CDA8-F990-8246-BB21-D69B879BD38B}" type="parTrans" cxnId="{A2FAF063-1477-BE4D-A2E7-96A991996BED}">
      <dgm:prSet/>
      <dgm:spPr>
        <a:ln>
          <a:solidFill>
            <a:srgbClr val="00AAE2"/>
          </a:solidFill>
        </a:ln>
      </dgm:spPr>
      <dgm:t>
        <a:bodyPr/>
        <a:lstStyle/>
        <a:p>
          <a:endParaRPr lang="en-US"/>
        </a:p>
      </dgm:t>
    </dgm:pt>
    <dgm:pt modelId="{A8EDD2BF-3355-B648-BCCE-753DF172BD84}" type="sibTrans" cxnId="{A2FAF063-1477-BE4D-A2E7-96A991996BED}">
      <dgm:prSet/>
      <dgm:spPr/>
      <dgm:t>
        <a:bodyPr/>
        <a:lstStyle/>
        <a:p>
          <a:endParaRPr lang="en-US"/>
        </a:p>
      </dgm:t>
    </dgm:pt>
    <dgm:pt modelId="{14F308FA-3D01-594F-80E3-BFF630957A21}">
      <dgm:prSet custT="1"/>
      <dgm:spPr>
        <a:solidFill>
          <a:srgbClr val="00AAE2"/>
        </a:solidFill>
      </dgm:spPr>
      <dgm:t>
        <a:bodyPr/>
        <a:lstStyle/>
        <a:p>
          <a:r>
            <a:rPr lang="en-US" sz="1100" b="0" i="0" dirty="0" smtClean="0">
              <a:latin typeface="Arial" charset="0"/>
              <a:ea typeface="Arial" charset="0"/>
              <a:cs typeface="Arial" charset="0"/>
            </a:rPr>
            <a:t>Refrigerator</a:t>
          </a:r>
          <a:endParaRPr lang="en-US" sz="1100" b="0" i="0" dirty="0">
            <a:latin typeface="Arial" charset="0"/>
            <a:ea typeface="Arial" charset="0"/>
            <a:cs typeface="Arial" charset="0"/>
          </a:endParaRPr>
        </a:p>
      </dgm:t>
    </dgm:pt>
    <dgm:pt modelId="{85AD9DED-945B-F846-9A56-1FCF2283714C}" type="parTrans" cxnId="{8C3A807F-2E1E-D14D-AC33-E9422FE73D16}">
      <dgm:prSet/>
      <dgm:spPr>
        <a:ln>
          <a:solidFill>
            <a:srgbClr val="00AAE2"/>
          </a:solidFill>
        </a:ln>
      </dgm:spPr>
      <dgm:t>
        <a:bodyPr/>
        <a:lstStyle/>
        <a:p>
          <a:endParaRPr lang="en-US"/>
        </a:p>
      </dgm:t>
    </dgm:pt>
    <dgm:pt modelId="{810530A9-7ED2-E643-BFFE-056F6EB740C8}" type="sibTrans" cxnId="{8C3A807F-2E1E-D14D-AC33-E9422FE73D16}">
      <dgm:prSet/>
      <dgm:spPr/>
      <dgm:t>
        <a:bodyPr/>
        <a:lstStyle/>
        <a:p>
          <a:endParaRPr lang="en-US"/>
        </a:p>
      </dgm:t>
    </dgm:pt>
    <dgm:pt modelId="{88D5792E-3343-264D-AC6E-AD539140F9F6}">
      <dgm:prSet custT="1"/>
      <dgm:spPr>
        <a:solidFill>
          <a:srgbClr val="00AAE2"/>
        </a:solidFill>
      </dgm:spPr>
      <dgm:t>
        <a:bodyPr/>
        <a:lstStyle/>
        <a:p>
          <a:r>
            <a:rPr lang="en-US" sz="1100" b="0" i="0" dirty="0" smtClean="0">
              <a:latin typeface="Arial" charset="0"/>
              <a:ea typeface="Arial" charset="0"/>
              <a:cs typeface="Arial" charset="0"/>
            </a:rPr>
            <a:t>Dishwasher</a:t>
          </a:r>
          <a:endParaRPr lang="en-US" sz="1100" b="0" i="0" dirty="0">
            <a:latin typeface="Arial" charset="0"/>
            <a:ea typeface="Arial" charset="0"/>
            <a:cs typeface="Arial" charset="0"/>
          </a:endParaRPr>
        </a:p>
      </dgm:t>
    </dgm:pt>
    <dgm:pt modelId="{EDF143E2-304F-9D4D-869A-0A0CA442FAE8}" type="parTrans" cxnId="{5CF6C4A7-72EF-E14F-8583-7078B46F82CC}">
      <dgm:prSet/>
      <dgm:spPr>
        <a:ln>
          <a:solidFill>
            <a:srgbClr val="00AAE2"/>
          </a:solidFill>
        </a:ln>
      </dgm:spPr>
      <dgm:t>
        <a:bodyPr/>
        <a:lstStyle/>
        <a:p>
          <a:endParaRPr lang="en-US"/>
        </a:p>
      </dgm:t>
    </dgm:pt>
    <dgm:pt modelId="{8081A0E9-ED12-9048-B022-2F5174E0E5EF}" type="sibTrans" cxnId="{5CF6C4A7-72EF-E14F-8583-7078B46F82CC}">
      <dgm:prSet/>
      <dgm:spPr/>
      <dgm:t>
        <a:bodyPr/>
        <a:lstStyle/>
        <a:p>
          <a:endParaRPr lang="en-US"/>
        </a:p>
      </dgm:t>
    </dgm:pt>
    <dgm:pt modelId="{C5230DBB-CA47-5242-AE1F-CF7DF967A818}">
      <dgm:prSet custT="1"/>
      <dgm:spPr>
        <a:solidFill>
          <a:srgbClr val="00AAE2"/>
        </a:solidFill>
      </dgm:spPr>
      <dgm:t>
        <a:bodyPr/>
        <a:lstStyle/>
        <a:p>
          <a:r>
            <a:rPr lang="en-US" sz="1100" b="0" i="0" dirty="0" smtClean="0">
              <a:latin typeface="Arial" charset="0"/>
              <a:ea typeface="Arial" charset="0"/>
              <a:cs typeface="Arial" charset="0"/>
            </a:rPr>
            <a:t>Stove</a:t>
          </a:r>
          <a:endParaRPr lang="en-US" sz="1100" b="0" i="0" dirty="0">
            <a:latin typeface="Arial" charset="0"/>
            <a:ea typeface="Arial" charset="0"/>
            <a:cs typeface="Arial" charset="0"/>
          </a:endParaRPr>
        </a:p>
      </dgm:t>
    </dgm:pt>
    <dgm:pt modelId="{507429A2-F834-5F42-9349-62BCBBE6184F}" type="parTrans" cxnId="{9FC9A1A5-7978-AD4D-B178-73FE85200F41}">
      <dgm:prSet/>
      <dgm:spPr>
        <a:ln>
          <a:solidFill>
            <a:srgbClr val="00AAE2"/>
          </a:solidFill>
        </a:ln>
      </dgm:spPr>
      <dgm:t>
        <a:bodyPr/>
        <a:lstStyle/>
        <a:p>
          <a:endParaRPr lang="en-US"/>
        </a:p>
      </dgm:t>
    </dgm:pt>
    <dgm:pt modelId="{883C9626-E44E-904F-9791-D290AAAB95C7}" type="sibTrans" cxnId="{9FC9A1A5-7978-AD4D-B178-73FE85200F41}">
      <dgm:prSet/>
      <dgm:spPr/>
      <dgm:t>
        <a:bodyPr/>
        <a:lstStyle/>
        <a:p>
          <a:endParaRPr lang="en-US"/>
        </a:p>
      </dgm:t>
    </dgm:pt>
    <dgm:pt modelId="{0675C646-D2EC-6A4F-A0F3-BAFDB440B62A}">
      <dgm:prSet custT="1"/>
      <dgm:spPr>
        <a:solidFill>
          <a:srgbClr val="00AAE2"/>
        </a:solidFill>
      </dgm:spPr>
      <dgm:t>
        <a:bodyPr/>
        <a:lstStyle/>
        <a:p>
          <a:r>
            <a:rPr lang="en-US" sz="1100" b="0" i="0" dirty="0" smtClean="0">
              <a:latin typeface="Arial" charset="0"/>
              <a:ea typeface="Arial" charset="0"/>
              <a:cs typeface="Arial" charset="0"/>
            </a:rPr>
            <a:t>Interior</a:t>
          </a:r>
          <a:endParaRPr lang="en-US" sz="1100" b="0" i="0" dirty="0">
            <a:latin typeface="Arial" charset="0"/>
            <a:ea typeface="Arial" charset="0"/>
            <a:cs typeface="Arial" charset="0"/>
          </a:endParaRPr>
        </a:p>
      </dgm:t>
    </dgm:pt>
    <dgm:pt modelId="{16E1A531-8D34-F14B-B780-9DFE48A085F3}" type="parTrans" cxnId="{F4DF548D-F75B-D74D-9EE0-EBF01D2C7828}">
      <dgm:prSet/>
      <dgm:spPr>
        <a:ln>
          <a:solidFill>
            <a:srgbClr val="00AAE2"/>
          </a:solidFill>
        </a:ln>
      </dgm:spPr>
      <dgm:t>
        <a:bodyPr/>
        <a:lstStyle/>
        <a:p>
          <a:endParaRPr lang="en-US"/>
        </a:p>
      </dgm:t>
    </dgm:pt>
    <dgm:pt modelId="{58272916-95CA-F148-9579-EEC0E183DC55}" type="sibTrans" cxnId="{F4DF548D-F75B-D74D-9EE0-EBF01D2C7828}">
      <dgm:prSet/>
      <dgm:spPr/>
      <dgm:t>
        <a:bodyPr/>
        <a:lstStyle/>
        <a:p>
          <a:endParaRPr lang="en-US"/>
        </a:p>
      </dgm:t>
    </dgm:pt>
    <dgm:pt modelId="{67D585FA-3AC8-D145-9D70-C08F7C385395}">
      <dgm:prSet custT="1"/>
      <dgm:spPr>
        <a:solidFill>
          <a:srgbClr val="00AAE2"/>
        </a:solidFill>
      </dgm:spPr>
      <dgm:t>
        <a:bodyPr/>
        <a:lstStyle/>
        <a:p>
          <a:r>
            <a:rPr lang="en-US" sz="1100" b="0" i="0" dirty="0" smtClean="0">
              <a:latin typeface="Arial" charset="0"/>
              <a:ea typeface="Arial" charset="0"/>
              <a:cs typeface="Arial" charset="0"/>
            </a:rPr>
            <a:t>Exterior</a:t>
          </a:r>
          <a:endParaRPr lang="en-US" sz="1100" b="0" i="0" dirty="0">
            <a:latin typeface="Arial" charset="0"/>
            <a:ea typeface="Arial" charset="0"/>
            <a:cs typeface="Arial" charset="0"/>
          </a:endParaRPr>
        </a:p>
      </dgm:t>
    </dgm:pt>
    <dgm:pt modelId="{8446DE7D-FFD3-9244-9B43-AFAF9F995AEE}" type="parTrans" cxnId="{FFD07220-9E67-C241-8694-1ECF54FA1A53}">
      <dgm:prSet/>
      <dgm:spPr>
        <a:ln>
          <a:solidFill>
            <a:srgbClr val="00AAE2"/>
          </a:solidFill>
        </a:ln>
      </dgm:spPr>
      <dgm:t>
        <a:bodyPr/>
        <a:lstStyle/>
        <a:p>
          <a:endParaRPr lang="en-US"/>
        </a:p>
      </dgm:t>
    </dgm:pt>
    <dgm:pt modelId="{2FA396B7-0584-F746-B805-C6561F97A68C}" type="sibTrans" cxnId="{FFD07220-9E67-C241-8694-1ECF54FA1A53}">
      <dgm:prSet/>
      <dgm:spPr/>
      <dgm:t>
        <a:bodyPr/>
        <a:lstStyle/>
        <a:p>
          <a:endParaRPr lang="en-US"/>
        </a:p>
      </dgm:t>
    </dgm:pt>
    <dgm:pt modelId="{5B079A0E-80A4-E348-B8C9-466AB83A8275}">
      <dgm:prSet custT="1"/>
      <dgm:spPr>
        <a:solidFill>
          <a:srgbClr val="00AAE2"/>
        </a:solidFill>
      </dgm:spPr>
      <dgm:t>
        <a:bodyPr/>
        <a:lstStyle/>
        <a:p>
          <a:r>
            <a:rPr lang="en-US" sz="1100" b="0" i="0" dirty="0" smtClean="0">
              <a:latin typeface="Arial" charset="0"/>
              <a:ea typeface="Arial" charset="0"/>
              <a:cs typeface="Arial" charset="0"/>
            </a:rPr>
            <a:t>Windows</a:t>
          </a:r>
          <a:endParaRPr lang="en-US" sz="1100" b="0" i="0" dirty="0">
            <a:latin typeface="Arial" charset="0"/>
            <a:ea typeface="Arial" charset="0"/>
            <a:cs typeface="Arial" charset="0"/>
          </a:endParaRPr>
        </a:p>
      </dgm:t>
    </dgm:pt>
    <dgm:pt modelId="{23910A64-E193-AC4F-B545-D57F9305CE3E}" type="parTrans" cxnId="{C2E2F2F2-58A0-4C48-B8C1-86A2FAB3C5F1}">
      <dgm:prSet/>
      <dgm:spPr>
        <a:ln>
          <a:solidFill>
            <a:srgbClr val="00AAE2"/>
          </a:solidFill>
        </a:ln>
      </dgm:spPr>
      <dgm:t>
        <a:bodyPr/>
        <a:lstStyle/>
        <a:p>
          <a:endParaRPr lang="en-US"/>
        </a:p>
      </dgm:t>
    </dgm:pt>
    <dgm:pt modelId="{2965E88D-72F7-F64F-B323-40628933CABD}" type="sibTrans" cxnId="{C2E2F2F2-58A0-4C48-B8C1-86A2FAB3C5F1}">
      <dgm:prSet/>
      <dgm:spPr/>
      <dgm:t>
        <a:bodyPr/>
        <a:lstStyle/>
        <a:p>
          <a:endParaRPr lang="en-US"/>
        </a:p>
      </dgm:t>
    </dgm:pt>
    <dgm:pt modelId="{FC32C5DB-9702-3B48-BEA0-5160990C6538}">
      <dgm:prSet custT="1"/>
      <dgm:spPr>
        <a:solidFill>
          <a:srgbClr val="00AAE2"/>
        </a:solidFill>
      </dgm:spPr>
      <dgm:t>
        <a:bodyPr/>
        <a:lstStyle/>
        <a:p>
          <a:r>
            <a:rPr lang="en-US" sz="1100" b="0" i="0" dirty="0" smtClean="0">
              <a:latin typeface="Arial" charset="0"/>
              <a:ea typeface="Arial" charset="0"/>
              <a:cs typeface="Arial" charset="0"/>
            </a:rPr>
            <a:t>Blinds</a:t>
          </a:r>
          <a:endParaRPr lang="en-US" sz="1100" b="0" i="0" dirty="0">
            <a:latin typeface="Arial" charset="0"/>
            <a:ea typeface="Arial" charset="0"/>
            <a:cs typeface="Arial" charset="0"/>
          </a:endParaRPr>
        </a:p>
      </dgm:t>
    </dgm:pt>
    <dgm:pt modelId="{9E58C6E0-E3BB-544B-AE66-2BD8AD404C21}" type="parTrans" cxnId="{A5944A6E-E8B8-CB45-83C7-30C38F7A0591}">
      <dgm:prSet/>
      <dgm:spPr>
        <a:ln>
          <a:solidFill>
            <a:srgbClr val="00AAE2"/>
          </a:solidFill>
        </a:ln>
      </dgm:spPr>
      <dgm:t>
        <a:bodyPr/>
        <a:lstStyle/>
        <a:p>
          <a:endParaRPr lang="en-US"/>
        </a:p>
      </dgm:t>
    </dgm:pt>
    <dgm:pt modelId="{103DE2BE-4B4C-D14A-B97C-FF1EB79DC9E9}" type="sibTrans" cxnId="{A5944A6E-E8B8-CB45-83C7-30C38F7A0591}">
      <dgm:prSet/>
      <dgm:spPr/>
      <dgm:t>
        <a:bodyPr/>
        <a:lstStyle/>
        <a:p>
          <a:endParaRPr lang="en-US"/>
        </a:p>
      </dgm:t>
    </dgm:pt>
    <dgm:pt modelId="{A4A77740-AC34-9845-8BA5-9D2FBF1C3293}">
      <dgm:prSet custT="1"/>
      <dgm:spPr>
        <a:solidFill>
          <a:srgbClr val="00AAE2"/>
        </a:solidFill>
      </dgm:spPr>
      <dgm:t>
        <a:bodyPr/>
        <a:lstStyle/>
        <a:p>
          <a:r>
            <a:rPr lang="en-US" sz="1100" b="0" i="0" dirty="0" smtClean="0">
              <a:latin typeface="Arial" charset="0"/>
              <a:ea typeface="Arial" charset="0"/>
              <a:cs typeface="Arial" charset="0"/>
            </a:rPr>
            <a:t>Curtains</a:t>
          </a:r>
          <a:endParaRPr lang="en-US" sz="1100" b="0" i="0" dirty="0">
            <a:latin typeface="Arial" charset="0"/>
            <a:ea typeface="Arial" charset="0"/>
            <a:cs typeface="Arial" charset="0"/>
          </a:endParaRPr>
        </a:p>
      </dgm:t>
    </dgm:pt>
    <dgm:pt modelId="{3EFD7FCE-5D10-A049-BB80-08D169EA77B1}" type="parTrans" cxnId="{0B77E77F-28E3-CA4B-ACEE-397647B01A7E}">
      <dgm:prSet/>
      <dgm:spPr>
        <a:ln>
          <a:solidFill>
            <a:srgbClr val="00AAE2"/>
          </a:solidFill>
        </a:ln>
      </dgm:spPr>
      <dgm:t>
        <a:bodyPr/>
        <a:lstStyle/>
        <a:p>
          <a:endParaRPr lang="en-US"/>
        </a:p>
      </dgm:t>
    </dgm:pt>
    <dgm:pt modelId="{43E420EC-184E-634B-B963-B9B9BB9EDB66}" type="sibTrans" cxnId="{0B77E77F-28E3-CA4B-ACEE-397647B01A7E}">
      <dgm:prSet/>
      <dgm:spPr/>
      <dgm:t>
        <a:bodyPr/>
        <a:lstStyle/>
        <a:p>
          <a:endParaRPr lang="en-US"/>
        </a:p>
      </dgm:t>
    </dgm:pt>
    <dgm:pt modelId="{43B5FE61-39B0-994C-96E6-EF151CD9F5F2}">
      <dgm:prSet custT="1"/>
      <dgm:spPr>
        <a:solidFill>
          <a:srgbClr val="00AAE2"/>
        </a:solidFill>
      </dgm:spPr>
      <dgm:t>
        <a:bodyPr/>
        <a:lstStyle/>
        <a:p>
          <a:r>
            <a:rPr lang="en-US" sz="1100" b="0" i="0" dirty="0" smtClean="0">
              <a:latin typeface="Arial" charset="0"/>
              <a:ea typeface="Arial" charset="0"/>
              <a:cs typeface="Arial" charset="0"/>
            </a:rPr>
            <a:t>Glass</a:t>
          </a:r>
          <a:endParaRPr lang="en-US" sz="1100" b="0" i="0" dirty="0">
            <a:latin typeface="Arial" charset="0"/>
            <a:ea typeface="Arial" charset="0"/>
            <a:cs typeface="Arial" charset="0"/>
          </a:endParaRPr>
        </a:p>
      </dgm:t>
    </dgm:pt>
    <dgm:pt modelId="{5D24A843-D615-1240-87BA-36DC0EF4D8DC}" type="parTrans" cxnId="{AD77FDF9-C19D-8A46-91F0-C914F1B6AF2B}">
      <dgm:prSet/>
      <dgm:spPr>
        <a:ln>
          <a:solidFill>
            <a:srgbClr val="00AAE2"/>
          </a:solidFill>
        </a:ln>
      </dgm:spPr>
      <dgm:t>
        <a:bodyPr/>
        <a:lstStyle/>
        <a:p>
          <a:endParaRPr lang="en-US"/>
        </a:p>
      </dgm:t>
    </dgm:pt>
    <dgm:pt modelId="{1CC5F02E-CDE4-EF4B-BC84-9A54029571D3}" type="sibTrans" cxnId="{AD77FDF9-C19D-8A46-91F0-C914F1B6AF2B}">
      <dgm:prSet/>
      <dgm:spPr/>
      <dgm:t>
        <a:bodyPr/>
        <a:lstStyle/>
        <a:p>
          <a:endParaRPr lang="en-US"/>
        </a:p>
      </dgm:t>
    </dgm:pt>
    <dgm:pt modelId="{E6BF55A8-C3DF-1D49-8A17-D95BDE25B81F}">
      <dgm:prSet custT="1"/>
      <dgm:spPr>
        <a:solidFill>
          <a:srgbClr val="00AAE2"/>
        </a:solidFill>
      </dgm:spPr>
      <dgm:t>
        <a:bodyPr/>
        <a:lstStyle/>
        <a:p>
          <a:r>
            <a:rPr lang="en-US" sz="1100" b="0" i="0" dirty="0" smtClean="0">
              <a:latin typeface="Arial" charset="0"/>
              <a:ea typeface="Arial" charset="0"/>
              <a:cs typeface="Arial" charset="0"/>
            </a:rPr>
            <a:t>Paintings</a:t>
          </a:r>
          <a:endParaRPr lang="en-US" sz="1100" b="0" i="0" dirty="0">
            <a:latin typeface="Arial" charset="0"/>
            <a:ea typeface="Arial" charset="0"/>
            <a:cs typeface="Arial" charset="0"/>
          </a:endParaRPr>
        </a:p>
      </dgm:t>
    </dgm:pt>
    <dgm:pt modelId="{EAF52E53-F638-4448-B574-D05CCDF03D8C}" type="parTrans" cxnId="{F9D0BAF8-CC52-884F-8507-1D54CB89E3E6}">
      <dgm:prSet/>
      <dgm:spPr>
        <a:ln>
          <a:solidFill>
            <a:srgbClr val="00AAE2"/>
          </a:solidFill>
        </a:ln>
      </dgm:spPr>
      <dgm:t>
        <a:bodyPr/>
        <a:lstStyle/>
        <a:p>
          <a:endParaRPr lang="en-US"/>
        </a:p>
      </dgm:t>
    </dgm:pt>
    <dgm:pt modelId="{BF0ECEB6-9238-6B4A-A743-3B2B801F6A0D}" type="sibTrans" cxnId="{F9D0BAF8-CC52-884F-8507-1D54CB89E3E6}">
      <dgm:prSet/>
      <dgm:spPr/>
      <dgm:t>
        <a:bodyPr/>
        <a:lstStyle/>
        <a:p>
          <a:endParaRPr lang="en-US"/>
        </a:p>
      </dgm:t>
    </dgm:pt>
    <dgm:pt modelId="{3CC035BF-D9C1-A94D-B6FE-F31AA16CEB30}">
      <dgm:prSet custT="1"/>
      <dgm:spPr>
        <a:solidFill>
          <a:srgbClr val="00AAE2"/>
        </a:solidFill>
      </dgm:spPr>
      <dgm:t>
        <a:bodyPr/>
        <a:lstStyle/>
        <a:p>
          <a:r>
            <a:rPr lang="en-US" sz="1100" b="0" i="0" dirty="0" smtClean="0">
              <a:latin typeface="Arial" charset="0"/>
              <a:ea typeface="Arial" charset="0"/>
              <a:cs typeface="Arial" charset="0"/>
            </a:rPr>
            <a:t>Posters</a:t>
          </a:r>
          <a:endParaRPr lang="en-US" sz="1100" b="0" i="0" dirty="0">
            <a:latin typeface="Arial" charset="0"/>
            <a:ea typeface="Arial" charset="0"/>
            <a:cs typeface="Arial" charset="0"/>
          </a:endParaRPr>
        </a:p>
      </dgm:t>
    </dgm:pt>
    <dgm:pt modelId="{DECCCA73-DC6C-F64E-A473-E16695B1E8B8}" type="parTrans" cxnId="{AB2DAF1D-AF5A-AA40-8146-78F228E0D25B}">
      <dgm:prSet/>
      <dgm:spPr>
        <a:ln>
          <a:solidFill>
            <a:srgbClr val="00AAE2"/>
          </a:solidFill>
        </a:ln>
      </dgm:spPr>
      <dgm:t>
        <a:bodyPr/>
        <a:lstStyle/>
        <a:p>
          <a:endParaRPr lang="en-US"/>
        </a:p>
      </dgm:t>
    </dgm:pt>
    <dgm:pt modelId="{C047F999-EF20-104E-BFC4-64E204B1BF45}" type="sibTrans" cxnId="{AB2DAF1D-AF5A-AA40-8146-78F228E0D25B}">
      <dgm:prSet/>
      <dgm:spPr/>
      <dgm:t>
        <a:bodyPr/>
        <a:lstStyle/>
        <a:p>
          <a:endParaRPr lang="en-US"/>
        </a:p>
      </dgm:t>
    </dgm:pt>
    <dgm:pt modelId="{0A3DE8CB-2EFA-7C46-8174-E3B00ABB6EF0}">
      <dgm:prSet custT="1"/>
      <dgm:spPr>
        <a:solidFill>
          <a:srgbClr val="00AAE2"/>
        </a:solidFill>
      </dgm:spPr>
      <dgm:t>
        <a:bodyPr/>
        <a:lstStyle/>
        <a:p>
          <a:r>
            <a:rPr lang="en-US" sz="1100" b="0" i="0" dirty="0" smtClean="0">
              <a:latin typeface="Arial" charset="0"/>
              <a:ea typeface="Arial" charset="0"/>
              <a:cs typeface="Arial" charset="0"/>
            </a:rPr>
            <a:t>Surfaces</a:t>
          </a:r>
          <a:endParaRPr lang="en-US" sz="1100" b="0" i="0" dirty="0">
            <a:latin typeface="Arial" charset="0"/>
            <a:ea typeface="Arial" charset="0"/>
            <a:cs typeface="Arial" charset="0"/>
          </a:endParaRPr>
        </a:p>
      </dgm:t>
    </dgm:pt>
    <dgm:pt modelId="{B2E80D79-B18B-374B-9F43-68A254F6C5AB}" type="parTrans" cxnId="{E05FB1EE-234A-D346-8F30-47ACB14C90BC}">
      <dgm:prSet/>
      <dgm:spPr>
        <a:ln>
          <a:solidFill>
            <a:srgbClr val="00AAE2"/>
          </a:solidFill>
        </a:ln>
      </dgm:spPr>
      <dgm:t>
        <a:bodyPr/>
        <a:lstStyle/>
        <a:p>
          <a:endParaRPr lang="en-US"/>
        </a:p>
      </dgm:t>
    </dgm:pt>
    <dgm:pt modelId="{202D501C-9552-1845-A78B-066CC9264847}" type="sibTrans" cxnId="{E05FB1EE-234A-D346-8F30-47ACB14C90BC}">
      <dgm:prSet/>
      <dgm:spPr/>
      <dgm:t>
        <a:bodyPr/>
        <a:lstStyle/>
        <a:p>
          <a:endParaRPr lang="en-US"/>
        </a:p>
      </dgm:t>
    </dgm:pt>
    <dgm:pt modelId="{985E5438-572B-9A46-AA1F-5E3D74324B1D}" type="pres">
      <dgm:prSet presAssocID="{355ECD44-FF12-904D-9F74-3764DB67CC39}" presName="hierChild1" presStyleCnt="0">
        <dgm:presLayoutVars>
          <dgm:orgChart val="1"/>
          <dgm:chPref val="1"/>
          <dgm:dir/>
          <dgm:animOne val="branch"/>
          <dgm:animLvl val="lvl"/>
          <dgm:resizeHandles/>
        </dgm:presLayoutVars>
      </dgm:prSet>
      <dgm:spPr/>
      <dgm:t>
        <a:bodyPr/>
        <a:lstStyle/>
        <a:p>
          <a:endParaRPr lang="en-US"/>
        </a:p>
      </dgm:t>
    </dgm:pt>
    <dgm:pt modelId="{40936D33-C20B-3B46-B275-91B886BBD08C}" type="pres">
      <dgm:prSet presAssocID="{78D53F32-E2BF-174A-A449-F0642F1F0B81}" presName="hierRoot1" presStyleCnt="0">
        <dgm:presLayoutVars>
          <dgm:hierBranch val="init"/>
        </dgm:presLayoutVars>
      </dgm:prSet>
      <dgm:spPr/>
    </dgm:pt>
    <dgm:pt modelId="{5D92EB11-35B6-6043-B65B-1D4DC773D761}" type="pres">
      <dgm:prSet presAssocID="{78D53F32-E2BF-174A-A449-F0642F1F0B81}" presName="rootComposite1" presStyleCnt="0"/>
      <dgm:spPr/>
    </dgm:pt>
    <dgm:pt modelId="{8CADCFE2-80F6-0743-922E-B9B608B97F8A}" type="pres">
      <dgm:prSet presAssocID="{78D53F32-E2BF-174A-A449-F0642F1F0B81}" presName="rootText1" presStyleLbl="node0" presStyleIdx="0" presStyleCnt="1">
        <dgm:presLayoutVars>
          <dgm:chPref val="3"/>
        </dgm:presLayoutVars>
      </dgm:prSet>
      <dgm:spPr/>
      <dgm:t>
        <a:bodyPr/>
        <a:lstStyle/>
        <a:p>
          <a:endParaRPr lang="en-US"/>
        </a:p>
      </dgm:t>
    </dgm:pt>
    <dgm:pt modelId="{2DF4340A-6D71-4F48-9E5A-7EC6750120E3}" type="pres">
      <dgm:prSet presAssocID="{78D53F32-E2BF-174A-A449-F0642F1F0B81}" presName="rootConnector1" presStyleLbl="node1" presStyleIdx="0" presStyleCnt="0"/>
      <dgm:spPr/>
      <dgm:t>
        <a:bodyPr/>
        <a:lstStyle/>
        <a:p>
          <a:endParaRPr lang="en-US"/>
        </a:p>
      </dgm:t>
    </dgm:pt>
    <dgm:pt modelId="{EAA1F885-DFBA-A64E-BA27-FB8520352984}" type="pres">
      <dgm:prSet presAssocID="{78D53F32-E2BF-174A-A449-F0642F1F0B81}" presName="hierChild2" presStyleCnt="0"/>
      <dgm:spPr/>
    </dgm:pt>
    <dgm:pt modelId="{A8B57517-6117-064B-8F94-C395D44B82D4}" type="pres">
      <dgm:prSet presAssocID="{B64CC659-D0E5-F249-A074-E39D4FF425DA}" presName="Name37" presStyleLbl="parChTrans1D2" presStyleIdx="0" presStyleCnt="5"/>
      <dgm:spPr/>
      <dgm:t>
        <a:bodyPr/>
        <a:lstStyle/>
        <a:p>
          <a:endParaRPr lang="en-US"/>
        </a:p>
      </dgm:t>
    </dgm:pt>
    <dgm:pt modelId="{BAC9032C-7462-1645-99A7-BCABAE9A22EE}" type="pres">
      <dgm:prSet presAssocID="{A1A8CA08-409D-9C41-98C1-8999645958C7}" presName="hierRoot2" presStyleCnt="0">
        <dgm:presLayoutVars>
          <dgm:hierBranch val="init"/>
        </dgm:presLayoutVars>
      </dgm:prSet>
      <dgm:spPr/>
    </dgm:pt>
    <dgm:pt modelId="{5DB9D70C-F641-8044-8E9C-BDEC411E0E13}" type="pres">
      <dgm:prSet presAssocID="{A1A8CA08-409D-9C41-98C1-8999645958C7}" presName="rootComposite" presStyleCnt="0"/>
      <dgm:spPr/>
    </dgm:pt>
    <dgm:pt modelId="{7F0539CA-FF05-3942-A489-408533BA0657}" type="pres">
      <dgm:prSet presAssocID="{A1A8CA08-409D-9C41-98C1-8999645958C7}" presName="rootText" presStyleLbl="node2" presStyleIdx="0" presStyleCnt="5">
        <dgm:presLayoutVars>
          <dgm:chPref val="3"/>
        </dgm:presLayoutVars>
      </dgm:prSet>
      <dgm:spPr/>
      <dgm:t>
        <a:bodyPr/>
        <a:lstStyle/>
        <a:p>
          <a:endParaRPr lang="en-US"/>
        </a:p>
      </dgm:t>
    </dgm:pt>
    <dgm:pt modelId="{BDA9C6FB-30B0-7E41-B034-AEE4C396514B}" type="pres">
      <dgm:prSet presAssocID="{A1A8CA08-409D-9C41-98C1-8999645958C7}" presName="rootConnector" presStyleLbl="node2" presStyleIdx="0" presStyleCnt="5"/>
      <dgm:spPr/>
      <dgm:t>
        <a:bodyPr/>
        <a:lstStyle/>
        <a:p>
          <a:endParaRPr lang="en-US"/>
        </a:p>
      </dgm:t>
    </dgm:pt>
    <dgm:pt modelId="{8656091E-CC79-E44C-8ECA-EEE038C0849E}" type="pres">
      <dgm:prSet presAssocID="{A1A8CA08-409D-9C41-98C1-8999645958C7}" presName="hierChild4" presStyleCnt="0"/>
      <dgm:spPr/>
    </dgm:pt>
    <dgm:pt modelId="{7BE41EE1-C2E4-1040-85F9-E1FFCA60C38A}" type="pres">
      <dgm:prSet presAssocID="{C035F747-6546-9C43-BA3D-C257E9CD9DF2}" presName="Name37" presStyleLbl="parChTrans1D3" presStyleIdx="0" presStyleCnt="18"/>
      <dgm:spPr/>
      <dgm:t>
        <a:bodyPr/>
        <a:lstStyle/>
        <a:p>
          <a:endParaRPr lang="en-US"/>
        </a:p>
      </dgm:t>
    </dgm:pt>
    <dgm:pt modelId="{F5FEB667-307E-944B-BA5F-5A636BF45C0F}" type="pres">
      <dgm:prSet presAssocID="{3549FC6B-3542-0B4D-BEAC-9A2FAAF735A4}" presName="hierRoot2" presStyleCnt="0">
        <dgm:presLayoutVars>
          <dgm:hierBranch val="init"/>
        </dgm:presLayoutVars>
      </dgm:prSet>
      <dgm:spPr/>
    </dgm:pt>
    <dgm:pt modelId="{6B238E78-33BD-F248-8105-F6B8528C52DB}" type="pres">
      <dgm:prSet presAssocID="{3549FC6B-3542-0B4D-BEAC-9A2FAAF735A4}" presName="rootComposite" presStyleCnt="0"/>
      <dgm:spPr/>
    </dgm:pt>
    <dgm:pt modelId="{05207024-A1E5-E741-8EE8-764E54EF5918}" type="pres">
      <dgm:prSet presAssocID="{3549FC6B-3542-0B4D-BEAC-9A2FAAF735A4}" presName="rootText" presStyleLbl="node3" presStyleIdx="0" presStyleCnt="18">
        <dgm:presLayoutVars>
          <dgm:chPref val="3"/>
        </dgm:presLayoutVars>
      </dgm:prSet>
      <dgm:spPr/>
      <dgm:t>
        <a:bodyPr/>
        <a:lstStyle/>
        <a:p>
          <a:endParaRPr lang="en-US"/>
        </a:p>
      </dgm:t>
    </dgm:pt>
    <dgm:pt modelId="{5CB38110-0DD3-EB46-BA94-8733C035F363}" type="pres">
      <dgm:prSet presAssocID="{3549FC6B-3542-0B4D-BEAC-9A2FAAF735A4}" presName="rootConnector" presStyleLbl="node3" presStyleIdx="0" presStyleCnt="18"/>
      <dgm:spPr/>
      <dgm:t>
        <a:bodyPr/>
        <a:lstStyle/>
        <a:p>
          <a:endParaRPr lang="en-US"/>
        </a:p>
      </dgm:t>
    </dgm:pt>
    <dgm:pt modelId="{E9FDC7AD-EE3B-1441-B4AA-C4F66C6731B4}" type="pres">
      <dgm:prSet presAssocID="{3549FC6B-3542-0B4D-BEAC-9A2FAAF735A4}" presName="hierChild4" presStyleCnt="0"/>
      <dgm:spPr/>
    </dgm:pt>
    <dgm:pt modelId="{9D999364-544B-E349-B1A3-D8F33D767E9B}" type="pres">
      <dgm:prSet presAssocID="{3549FC6B-3542-0B4D-BEAC-9A2FAAF735A4}" presName="hierChild5" presStyleCnt="0"/>
      <dgm:spPr/>
    </dgm:pt>
    <dgm:pt modelId="{38193FF7-B0FA-0C43-B3C5-F038FF2BFA2F}" type="pres">
      <dgm:prSet presAssocID="{7E6BC597-AF6C-B347-B199-1E5F12CCCE37}" presName="Name37" presStyleLbl="parChTrans1D3" presStyleIdx="1" presStyleCnt="18"/>
      <dgm:spPr/>
      <dgm:t>
        <a:bodyPr/>
        <a:lstStyle/>
        <a:p>
          <a:endParaRPr lang="en-US"/>
        </a:p>
      </dgm:t>
    </dgm:pt>
    <dgm:pt modelId="{74F95624-62A0-4F48-AFD9-B8D148DE6804}" type="pres">
      <dgm:prSet presAssocID="{BB57C390-4FDC-6D45-8BC1-5CBA57193982}" presName="hierRoot2" presStyleCnt="0">
        <dgm:presLayoutVars>
          <dgm:hierBranch val="init"/>
        </dgm:presLayoutVars>
      </dgm:prSet>
      <dgm:spPr/>
    </dgm:pt>
    <dgm:pt modelId="{9AA3CD89-9285-E542-ADDC-90BE43C1E241}" type="pres">
      <dgm:prSet presAssocID="{BB57C390-4FDC-6D45-8BC1-5CBA57193982}" presName="rootComposite" presStyleCnt="0"/>
      <dgm:spPr/>
    </dgm:pt>
    <dgm:pt modelId="{D34CE527-9A8D-584B-8050-C5AAEFFAC542}" type="pres">
      <dgm:prSet presAssocID="{BB57C390-4FDC-6D45-8BC1-5CBA57193982}" presName="rootText" presStyleLbl="node3" presStyleIdx="1" presStyleCnt="18">
        <dgm:presLayoutVars>
          <dgm:chPref val="3"/>
        </dgm:presLayoutVars>
      </dgm:prSet>
      <dgm:spPr/>
      <dgm:t>
        <a:bodyPr/>
        <a:lstStyle/>
        <a:p>
          <a:endParaRPr lang="en-US"/>
        </a:p>
      </dgm:t>
    </dgm:pt>
    <dgm:pt modelId="{CB73BBA6-B75D-DB42-ABB1-481328B600FF}" type="pres">
      <dgm:prSet presAssocID="{BB57C390-4FDC-6D45-8BC1-5CBA57193982}" presName="rootConnector" presStyleLbl="node3" presStyleIdx="1" presStyleCnt="18"/>
      <dgm:spPr/>
      <dgm:t>
        <a:bodyPr/>
        <a:lstStyle/>
        <a:p>
          <a:endParaRPr lang="en-US"/>
        </a:p>
      </dgm:t>
    </dgm:pt>
    <dgm:pt modelId="{6E39513C-01F4-1D41-B641-D8A6686E2B0A}" type="pres">
      <dgm:prSet presAssocID="{BB57C390-4FDC-6D45-8BC1-5CBA57193982}" presName="hierChild4" presStyleCnt="0"/>
      <dgm:spPr/>
    </dgm:pt>
    <dgm:pt modelId="{F0998D06-E73A-7D45-9360-EACBF9DCC012}" type="pres">
      <dgm:prSet presAssocID="{BB57C390-4FDC-6D45-8BC1-5CBA57193982}" presName="hierChild5" presStyleCnt="0"/>
      <dgm:spPr/>
    </dgm:pt>
    <dgm:pt modelId="{CF0A9771-93B7-0047-A96E-59F24D102BBB}" type="pres">
      <dgm:prSet presAssocID="{D47DAA8B-63A4-234B-BE89-CD5928D6039C}" presName="Name37" presStyleLbl="parChTrans1D3" presStyleIdx="2" presStyleCnt="18"/>
      <dgm:spPr/>
      <dgm:t>
        <a:bodyPr/>
        <a:lstStyle/>
        <a:p>
          <a:endParaRPr lang="en-US"/>
        </a:p>
      </dgm:t>
    </dgm:pt>
    <dgm:pt modelId="{FC57AA84-0BB1-B640-A8CA-11382831578C}" type="pres">
      <dgm:prSet presAssocID="{EE6AE0F5-3EF7-8943-A4B6-9590A0D3584D}" presName="hierRoot2" presStyleCnt="0">
        <dgm:presLayoutVars>
          <dgm:hierBranch val="init"/>
        </dgm:presLayoutVars>
      </dgm:prSet>
      <dgm:spPr/>
    </dgm:pt>
    <dgm:pt modelId="{D9461DE0-B86D-6B4D-983F-2A94F4153E8F}" type="pres">
      <dgm:prSet presAssocID="{EE6AE0F5-3EF7-8943-A4B6-9590A0D3584D}" presName="rootComposite" presStyleCnt="0"/>
      <dgm:spPr/>
    </dgm:pt>
    <dgm:pt modelId="{E95D39CD-0976-D747-B048-F65A6919F27A}" type="pres">
      <dgm:prSet presAssocID="{EE6AE0F5-3EF7-8943-A4B6-9590A0D3584D}" presName="rootText" presStyleLbl="node3" presStyleIdx="2" presStyleCnt="18">
        <dgm:presLayoutVars>
          <dgm:chPref val="3"/>
        </dgm:presLayoutVars>
      </dgm:prSet>
      <dgm:spPr/>
      <dgm:t>
        <a:bodyPr/>
        <a:lstStyle/>
        <a:p>
          <a:endParaRPr lang="en-US"/>
        </a:p>
      </dgm:t>
    </dgm:pt>
    <dgm:pt modelId="{67168F47-7228-4943-8C12-87CFDF6A0018}" type="pres">
      <dgm:prSet presAssocID="{EE6AE0F5-3EF7-8943-A4B6-9590A0D3584D}" presName="rootConnector" presStyleLbl="node3" presStyleIdx="2" presStyleCnt="18"/>
      <dgm:spPr/>
      <dgm:t>
        <a:bodyPr/>
        <a:lstStyle/>
        <a:p>
          <a:endParaRPr lang="en-US"/>
        </a:p>
      </dgm:t>
    </dgm:pt>
    <dgm:pt modelId="{72306DF4-8A58-084A-890E-4F537B6CC216}" type="pres">
      <dgm:prSet presAssocID="{EE6AE0F5-3EF7-8943-A4B6-9590A0D3584D}" presName="hierChild4" presStyleCnt="0"/>
      <dgm:spPr/>
    </dgm:pt>
    <dgm:pt modelId="{B13816CA-0A2F-5A4D-8D6F-C9C0DD42FF2A}" type="pres">
      <dgm:prSet presAssocID="{370E8A67-0506-7E4F-888C-FF1D169F94F0}" presName="Name37" presStyleLbl="parChTrans1D4" presStyleIdx="0" presStyleCnt="7"/>
      <dgm:spPr/>
      <dgm:t>
        <a:bodyPr/>
        <a:lstStyle/>
        <a:p>
          <a:endParaRPr lang="en-US"/>
        </a:p>
      </dgm:t>
    </dgm:pt>
    <dgm:pt modelId="{B80BA6EB-8F1E-CE48-9A22-B6B3D4148504}" type="pres">
      <dgm:prSet presAssocID="{86789A87-2281-FC47-93A6-6C815CC43987}" presName="hierRoot2" presStyleCnt="0">
        <dgm:presLayoutVars>
          <dgm:hierBranch val="init"/>
        </dgm:presLayoutVars>
      </dgm:prSet>
      <dgm:spPr/>
    </dgm:pt>
    <dgm:pt modelId="{18FF54EC-3A5B-6A4B-BC08-9101DA0FDD63}" type="pres">
      <dgm:prSet presAssocID="{86789A87-2281-FC47-93A6-6C815CC43987}" presName="rootComposite" presStyleCnt="0"/>
      <dgm:spPr/>
    </dgm:pt>
    <dgm:pt modelId="{A9D111FF-F806-6745-AC56-99F7F8319218}" type="pres">
      <dgm:prSet presAssocID="{86789A87-2281-FC47-93A6-6C815CC43987}" presName="rootText" presStyleLbl="node4" presStyleIdx="0" presStyleCnt="7">
        <dgm:presLayoutVars>
          <dgm:chPref val="3"/>
        </dgm:presLayoutVars>
      </dgm:prSet>
      <dgm:spPr/>
      <dgm:t>
        <a:bodyPr/>
        <a:lstStyle/>
        <a:p>
          <a:endParaRPr lang="en-US"/>
        </a:p>
      </dgm:t>
    </dgm:pt>
    <dgm:pt modelId="{124553A7-E746-1749-BFDA-AED7843A893C}" type="pres">
      <dgm:prSet presAssocID="{86789A87-2281-FC47-93A6-6C815CC43987}" presName="rootConnector" presStyleLbl="node4" presStyleIdx="0" presStyleCnt="7"/>
      <dgm:spPr/>
      <dgm:t>
        <a:bodyPr/>
        <a:lstStyle/>
        <a:p>
          <a:endParaRPr lang="en-US"/>
        </a:p>
      </dgm:t>
    </dgm:pt>
    <dgm:pt modelId="{05D8049D-2FAC-F14F-B1E7-D7C676BF0CC0}" type="pres">
      <dgm:prSet presAssocID="{86789A87-2281-FC47-93A6-6C815CC43987}" presName="hierChild4" presStyleCnt="0"/>
      <dgm:spPr/>
    </dgm:pt>
    <dgm:pt modelId="{91EC4622-540B-BF41-849C-51778182E730}" type="pres">
      <dgm:prSet presAssocID="{86789A87-2281-FC47-93A6-6C815CC43987}" presName="hierChild5" presStyleCnt="0"/>
      <dgm:spPr/>
    </dgm:pt>
    <dgm:pt modelId="{C5EB9535-D5D4-F647-ADDB-9FB0A2A7D50A}" type="pres">
      <dgm:prSet presAssocID="{CE229D71-5341-8D44-A58C-46C1F297792C}" presName="Name37" presStyleLbl="parChTrans1D4" presStyleIdx="1" presStyleCnt="7"/>
      <dgm:spPr/>
      <dgm:t>
        <a:bodyPr/>
        <a:lstStyle/>
        <a:p>
          <a:endParaRPr lang="en-US"/>
        </a:p>
      </dgm:t>
    </dgm:pt>
    <dgm:pt modelId="{9A0F7341-7DDB-2B42-8CEB-65769015BFAD}" type="pres">
      <dgm:prSet presAssocID="{D71F7087-5A9B-1649-9248-9D375AEE85AF}" presName="hierRoot2" presStyleCnt="0">
        <dgm:presLayoutVars>
          <dgm:hierBranch val="init"/>
        </dgm:presLayoutVars>
      </dgm:prSet>
      <dgm:spPr/>
    </dgm:pt>
    <dgm:pt modelId="{5EDDCC97-F467-6249-BCC1-10D9F677B5EB}" type="pres">
      <dgm:prSet presAssocID="{D71F7087-5A9B-1649-9248-9D375AEE85AF}" presName="rootComposite" presStyleCnt="0"/>
      <dgm:spPr/>
    </dgm:pt>
    <dgm:pt modelId="{8A775478-9ED1-E94E-B833-1C1E7C7E20F5}" type="pres">
      <dgm:prSet presAssocID="{D71F7087-5A9B-1649-9248-9D375AEE85AF}" presName="rootText" presStyleLbl="node4" presStyleIdx="1" presStyleCnt="7">
        <dgm:presLayoutVars>
          <dgm:chPref val="3"/>
        </dgm:presLayoutVars>
      </dgm:prSet>
      <dgm:spPr/>
      <dgm:t>
        <a:bodyPr/>
        <a:lstStyle/>
        <a:p>
          <a:endParaRPr lang="en-US"/>
        </a:p>
      </dgm:t>
    </dgm:pt>
    <dgm:pt modelId="{0BA1470B-B85B-AD4F-8620-55EBBAC2740E}" type="pres">
      <dgm:prSet presAssocID="{D71F7087-5A9B-1649-9248-9D375AEE85AF}" presName="rootConnector" presStyleLbl="node4" presStyleIdx="1" presStyleCnt="7"/>
      <dgm:spPr/>
      <dgm:t>
        <a:bodyPr/>
        <a:lstStyle/>
        <a:p>
          <a:endParaRPr lang="en-US"/>
        </a:p>
      </dgm:t>
    </dgm:pt>
    <dgm:pt modelId="{2389B4BA-F41A-1A44-9C65-B52951537050}" type="pres">
      <dgm:prSet presAssocID="{D71F7087-5A9B-1649-9248-9D375AEE85AF}" presName="hierChild4" presStyleCnt="0"/>
      <dgm:spPr/>
    </dgm:pt>
    <dgm:pt modelId="{6B244597-050D-3246-86A9-53E7353DBF31}" type="pres">
      <dgm:prSet presAssocID="{D71F7087-5A9B-1649-9248-9D375AEE85AF}" presName="hierChild5" presStyleCnt="0"/>
      <dgm:spPr/>
    </dgm:pt>
    <dgm:pt modelId="{E9BACB98-3E0F-A747-90C4-15AFD7FEA790}" type="pres">
      <dgm:prSet presAssocID="{EE6AE0F5-3EF7-8943-A4B6-9590A0D3584D}" presName="hierChild5" presStyleCnt="0"/>
      <dgm:spPr/>
    </dgm:pt>
    <dgm:pt modelId="{B17BCBD4-3F1D-274E-968A-A4DB330E80A7}" type="pres">
      <dgm:prSet presAssocID="{A8F40E9D-4419-104B-9CFE-C65BDA0072B5}" presName="Name37" presStyleLbl="parChTrans1D3" presStyleIdx="3" presStyleCnt="18"/>
      <dgm:spPr/>
      <dgm:t>
        <a:bodyPr/>
        <a:lstStyle/>
        <a:p>
          <a:endParaRPr lang="en-US"/>
        </a:p>
      </dgm:t>
    </dgm:pt>
    <dgm:pt modelId="{8FDAFD4A-A42A-F14E-A41A-DD414C37E246}" type="pres">
      <dgm:prSet presAssocID="{4C599311-FE1E-164B-83B6-7882756FE5B6}" presName="hierRoot2" presStyleCnt="0">
        <dgm:presLayoutVars>
          <dgm:hierBranch val="init"/>
        </dgm:presLayoutVars>
      </dgm:prSet>
      <dgm:spPr/>
    </dgm:pt>
    <dgm:pt modelId="{A7A8DC00-7336-184C-A8B2-5B9968F2BA1D}" type="pres">
      <dgm:prSet presAssocID="{4C599311-FE1E-164B-83B6-7882756FE5B6}" presName="rootComposite" presStyleCnt="0"/>
      <dgm:spPr/>
    </dgm:pt>
    <dgm:pt modelId="{2E358258-AC38-734E-9D1A-9751498B31F6}" type="pres">
      <dgm:prSet presAssocID="{4C599311-FE1E-164B-83B6-7882756FE5B6}" presName="rootText" presStyleLbl="node3" presStyleIdx="3" presStyleCnt="18">
        <dgm:presLayoutVars>
          <dgm:chPref val="3"/>
        </dgm:presLayoutVars>
      </dgm:prSet>
      <dgm:spPr/>
      <dgm:t>
        <a:bodyPr/>
        <a:lstStyle/>
        <a:p>
          <a:endParaRPr lang="en-US"/>
        </a:p>
      </dgm:t>
    </dgm:pt>
    <dgm:pt modelId="{C12DDF03-396F-E240-B209-9A5FA73900FC}" type="pres">
      <dgm:prSet presAssocID="{4C599311-FE1E-164B-83B6-7882756FE5B6}" presName="rootConnector" presStyleLbl="node3" presStyleIdx="3" presStyleCnt="18"/>
      <dgm:spPr/>
      <dgm:t>
        <a:bodyPr/>
        <a:lstStyle/>
        <a:p>
          <a:endParaRPr lang="en-US"/>
        </a:p>
      </dgm:t>
    </dgm:pt>
    <dgm:pt modelId="{37A7D235-99FC-8545-9EF7-972A87C42279}" type="pres">
      <dgm:prSet presAssocID="{4C599311-FE1E-164B-83B6-7882756FE5B6}" presName="hierChild4" presStyleCnt="0"/>
      <dgm:spPr/>
    </dgm:pt>
    <dgm:pt modelId="{6A3647A1-8010-024C-AE57-6D2FDAAF3ADC}" type="pres">
      <dgm:prSet presAssocID="{4C599311-FE1E-164B-83B6-7882756FE5B6}" presName="hierChild5" presStyleCnt="0"/>
      <dgm:spPr/>
    </dgm:pt>
    <dgm:pt modelId="{C1B1A835-6A00-FF4E-B404-772B6667DA88}" type="pres">
      <dgm:prSet presAssocID="{A1A8CA08-409D-9C41-98C1-8999645958C7}" presName="hierChild5" presStyleCnt="0"/>
      <dgm:spPr/>
    </dgm:pt>
    <dgm:pt modelId="{A40E2FD2-4F72-DC43-9BAD-C34142056857}" type="pres">
      <dgm:prSet presAssocID="{47883D84-2A1D-0943-80FD-BA6E0871FCD6}" presName="Name37" presStyleLbl="parChTrans1D2" presStyleIdx="1" presStyleCnt="5"/>
      <dgm:spPr/>
      <dgm:t>
        <a:bodyPr/>
        <a:lstStyle/>
        <a:p>
          <a:endParaRPr lang="en-US"/>
        </a:p>
      </dgm:t>
    </dgm:pt>
    <dgm:pt modelId="{E7E245A2-F2E8-9C46-B9DB-4985548FC9A8}" type="pres">
      <dgm:prSet presAssocID="{98AC83D5-205E-C749-920E-85C16AA85AAC}" presName="hierRoot2" presStyleCnt="0">
        <dgm:presLayoutVars>
          <dgm:hierBranch val="init"/>
        </dgm:presLayoutVars>
      </dgm:prSet>
      <dgm:spPr/>
    </dgm:pt>
    <dgm:pt modelId="{6D176DDC-29A9-D845-B5A1-91E053B1EC6F}" type="pres">
      <dgm:prSet presAssocID="{98AC83D5-205E-C749-920E-85C16AA85AAC}" presName="rootComposite" presStyleCnt="0"/>
      <dgm:spPr/>
    </dgm:pt>
    <dgm:pt modelId="{0B2B0F65-526B-2A46-A113-1A02B13BA8A9}" type="pres">
      <dgm:prSet presAssocID="{98AC83D5-205E-C749-920E-85C16AA85AAC}" presName="rootText" presStyleLbl="node2" presStyleIdx="1" presStyleCnt="5">
        <dgm:presLayoutVars>
          <dgm:chPref val="3"/>
        </dgm:presLayoutVars>
      </dgm:prSet>
      <dgm:spPr/>
      <dgm:t>
        <a:bodyPr/>
        <a:lstStyle/>
        <a:p>
          <a:endParaRPr lang="en-US"/>
        </a:p>
      </dgm:t>
    </dgm:pt>
    <dgm:pt modelId="{BC34AD04-A663-C446-8351-F2E9E580D42E}" type="pres">
      <dgm:prSet presAssocID="{98AC83D5-205E-C749-920E-85C16AA85AAC}" presName="rootConnector" presStyleLbl="node2" presStyleIdx="1" presStyleCnt="5"/>
      <dgm:spPr/>
      <dgm:t>
        <a:bodyPr/>
        <a:lstStyle/>
        <a:p>
          <a:endParaRPr lang="en-US"/>
        </a:p>
      </dgm:t>
    </dgm:pt>
    <dgm:pt modelId="{B59DC425-EA5A-1844-8C8C-C0E36AF1AF1F}" type="pres">
      <dgm:prSet presAssocID="{98AC83D5-205E-C749-920E-85C16AA85AAC}" presName="hierChild4" presStyleCnt="0"/>
      <dgm:spPr/>
    </dgm:pt>
    <dgm:pt modelId="{58570594-D556-7249-B138-157BD2D1432E}" type="pres">
      <dgm:prSet presAssocID="{51B8F5E3-6A56-AD40-B22A-6C7F2A7DB2E2}" presName="Name37" presStyleLbl="parChTrans1D3" presStyleIdx="4" presStyleCnt="18"/>
      <dgm:spPr/>
      <dgm:t>
        <a:bodyPr/>
        <a:lstStyle/>
        <a:p>
          <a:endParaRPr lang="en-US"/>
        </a:p>
      </dgm:t>
    </dgm:pt>
    <dgm:pt modelId="{B8252084-7865-2B4F-939A-D760C27D4C3D}" type="pres">
      <dgm:prSet presAssocID="{EA5DEFDF-482A-394D-B751-B080B1AA1D06}" presName="hierRoot2" presStyleCnt="0">
        <dgm:presLayoutVars>
          <dgm:hierBranch val="init"/>
        </dgm:presLayoutVars>
      </dgm:prSet>
      <dgm:spPr/>
    </dgm:pt>
    <dgm:pt modelId="{1B2A6EA8-27A1-8049-872E-D6077C3AA2C9}" type="pres">
      <dgm:prSet presAssocID="{EA5DEFDF-482A-394D-B751-B080B1AA1D06}" presName="rootComposite" presStyleCnt="0"/>
      <dgm:spPr/>
    </dgm:pt>
    <dgm:pt modelId="{6B2B883B-0627-EB42-9F3A-12342F058F5B}" type="pres">
      <dgm:prSet presAssocID="{EA5DEFDF-482A-394D-B751-B080B1AA1D06}" presName="rootText" presStyleLbl="node3" presStyleIdx="4" presStyleCnt="18">
        <dgm:presLayoutVars>
          <dgm:chPref val="3"/>
        </dgm:presLayoutVars>
      </dgm:prSet>
      <dgm:spPr/>
      <dgm:t>
        <a:bodyPr/>
        <a:lstStyle/>
        <a:p>
          <a:endParaRPr lang="en-US"/>
        </a:p>
      </dgm:t>
    </dgm:pt>
    <dgm:pt modelId="{046AD980-E57A-F149-A872-A0170A7C1A3C}" type="pres">
      <dgm:prSet presAssocID="{EA5DEFDF-482A-394D-B751-B080B1AA1D06}" presName="rootConnector" presStyleLbl="node3" presStyleIdx="4" presStyleCnt="18"/>
      <dgm:spPr/>
      <dgm:t>
        <a:bodyPr/>
        <a:lstStyle/>
        <a:p>
          <a:endParaRPr lang="en-US"/>
        </a:p>
      </dgm:t>
    </dgm:pt>
    <dgm:pt modelId="{759B4114-E191-2A48-8538-C56B4601980E}" type="pres">
      <dgm:prSet presAssocID="{EA5DEFDF-482A-394D-B751-B080B1AA1D06}" presName="hierChild4" presStyleCnt="0"/>
      <dgm:spPr/>
    </dgm:pt>
    <dgm:pt modelId="{32CB6531-77D2-FB4F-B4B6-D61B91F21C3D}" type="pres">
      <dgm:prSet presAssocID="{EA5DEFDF-482A-394D-B751-B080B1AA1D06}" presName="hierChild5" presStyleCnt="0"/>
      <dgm:spPr/>
    </dgm:pt>
    <dgm:pt modelId="{7187EDC0-AD0C-BA40-A900-03A8B202889A}" type="pres">
      <dgm:prSet presAssocID="{A58FA480-E634-1E46-8918-E4AD4E581862}" presName="Name37" presStyleLbl="parChTrans1D3" presStyleIdx="5" presStyleCnt="18"/>
      <dgm:spPr/>
      <dgm:t>
        <a:bodyPr/>
        <a:lstStyle/>
        <a:p>
          <a:endParaRPr lang="en-US"/>
        </a:p>
      </dgm:t>
    </dgm:pt>
    <dgm:pt modelId="{CED1DE58-86E3-7D46-A1A5-391EB875E2BE}" type="pres">
      <dgm:prSet presAssocID="{A1CC7D10-F10C-FE43-B7C4-B00640C226F6}" presName="hierRoot2" presStyleCnt="0">
        <dgm:presLayoutVars>
          <dgm:hierBranch val="init"/>
        </dgm:presLayoutVars>
      </dgm:prSet>
      <dgm:spPr/>
    </dgm:pt>
    <dgm:pt modelId="{965B68B0-6399-6447-9DBD-9D9F5CA7A10B}" type="pres">
      <dgm:prSet presAssocID="{A1CC7D10-F10C-FE43-B7C4-B00640C226F6}" presName="rootComposite" presStyleCnt="0"/>
      <dgm:spPr/>
    </dgm:pt>
    <dgm:pt modelId="{9CC31884-1864-1F45-8800-CA9BAA024215}" type="pres">
      <dgm:prSet presAssocID="{A1CC7D10-F10C-FE43-B7C4-B00640C226F6}" presName="rootText" presStyleLbl="node3" presStyleIdx="5" presStyleCnt="18">
        <dgm:presLayoutVars>
          <dgm:chPref val="3"/>
        </dgm:presLayoutVars>
      </dgm:prSet>
      <dgm:spPr/>
      <dgm:t>
        <a:bodyPr/>
        <a:lstStyle/>
        <a:p>
          <a:endParaRPr lang="en-US"/>
        </a:p>
      </dgm:t>
    </dgm:pt>
    <dgm:pt modelId="{435A720E-0BAB-D140-B7B4-7700B6893043}" type="pres">
      <dgm:prSet presAssocID="{A1CC7D10-F10C-FE43-B7C4-B00640C226F6}" presName="rootConnector" presStyleLbl="node3" presStyleIdx="5" presStyleCnt="18"/>
      <dgm:spPr/>
      <dgm:t>
        <a:bodyPr/>
        <a:lstStyle/>
        <a:p>
          <a:endParaRPr lang="en-US"/>
        </a:p>
      </dgm:t>
    </dgm:pt>
    <dgm:pt modelId="{1B537489-D423-3541-9155-D7A8277E0E6A}" type="pres">
      <dgm:prSet presAssocID="{A1CC7D10-F10C-FE43-B7C4-B00640C226F6}" presName="hierChild4" presStyleCnt="0"/>
      <dgm:spPr/>
    </dgm:pt>
    <dgm:pt modelId="{5A06D3F0-434B-CA4D-B797-05FFEE41A958}" type="pres">
      <dgm:prSet presAssocID="{A1CC7D10-F10C-FE43-B7C4-B00640C226F6}" presName="hierChild5" presStyleCnt="0"/>
      <dgm:spPr/>
    </dgm:pt>
    <dgm:pt modelId="{84B268D9-7B84-3243-986B-91D25C2EFF90}" type="pres">
      <dgm:prSet presAssocID="{23F2C3F7-7182-5B44-AC7A-551CA96207D2}" presName="Name37" presStyleLbl="parChTrans1D3" presStyleIdx="6" presStyleCnt="18"/>
      <dgm:spPr/>
      <dgm:t>
        <a:bodyPr/>
        <a:lstStyle/>
        <a:p>
          <a:endParaRPr lang="en-US"/>
        </a:p>
      </dgm:t>
    </dgm:pt>
    <dgm:pt modelId="{756593FE-70B0-0F41-9018-E6AE619B2D7C}" type="pres">
      <dgm:prSet presAssocID="{E55E184D-9FBD-FC44-948A-F3CB54EE204E}" presName="hierRoot2" presStyleCnt="0">
        <dgm:presLayoutVars>
          <dgm:hierBranch val="init"/>
        </dgm:presLayoutVars>
      </dgm:prSet>
      <dgm:spPr/>
    </dgm:pt>
    <dgm:pt modelId="{C39629CF-0FE0-EE40-A596-65375ECD4580}" type="pres">
      <dgm:prSet presAssocID="{E55E184D-9FBD-FC44-948A-F3CB54EE204E}" presName="rootComposite" presStyleCnt="0"/>
      <dgm:spPr/>
    </dgm:pt>
    <dgm:pt modelId="{B077F707-911F-CD46-991F-D2648DC21255}" type="pres">
      <dgm:prSet presAssocID="{E55E184D-9FBD-FC44-948A-F3CB54EE204E}" presName="rootText" presStyleLbl="node3" presStyleIdx="6" presStyleCnt="18">
        <dgm:presLayoutVars>
          <dgm:chPref val="3"/>
        </dgm:presLayoutVars>
      </dgm:prSet>
      <dgm:spPr/>
      <dgm:t>
        <a:bodyPr/>
        <a:lstStyle/>
        <a:p>
          <a:endParaRPr lang="en-US"/>
        </a:p>
      </dgm:t>
    </dgm:pt>
    <dgm:pt modelId="{6FE69992-5202-1B4D-BA1F-BC44AD03311E}" type="pres">
      <dgm:prSet presAssocID="{E55E184D-9FBD-FC44-948A-F3CB54EE204E}" presName="rootConnector" presStyleLbl="node3" presStyleIdx="6" presStyleCnt="18"/>
      <dgm:spPr/>
      <dgm:t>
        <a:bodyPr/>
        <a:lstStyle/>
        <a:p>
          <a:endParaRPr lang="en-US"/>
        </a:p>
      </dgm:t>
    </dgm:pt>
    <dgm:pt modelId="{7FA44D85-8327-774D-8675-9FE5AF737EC6}" type="pres">
      <dgm:prSet presAssocID="{E55E184D-9FBD-FC44-948A-F3CB54EE204E}" presName="hierChild4" presStyleCnt="0"/>
      <dgm:spPr/>
    </dgm:pt>
    <dgm:pt modelId="{A8D81BCC-ED2D-A643-B003-54D33342E125}" type="pres">
      <dgm:prSet presAssocID="{E55E184D-9FBD-FC44-948A-F3CB54EE204E}" presName="hierChild5" presStyleCnt="0"/>
      <dgm:spPr/>
    </dgm:pt>
    <dgm:pt modelId="{6200F76D-D4A9-D343-A8EF-3A4BD38CE0B9}" type="pres">
      <dgm:prSet presAssocID="{98AC83D5-205E-C749-920E-85C16AA85AAC}" presName="hierChild5" presStyleCnt="0"/>
      <dgm:spPr/>
    </dgm:pt>
    <dgm:pt modelId="{ECB7C197-2B6A-D945-970B-FCD998219472}" type="pres">
      <dgm:prSet presAssocID="{AAC00CB3-FBC8-614A-87EA-7C1C5313D7F4}" presName="Name37" presStyleLbl="parChTrans1D2" presStyleIdx="2" presStyleCnt="5"/>
      <dgm:spPr/>
      <dgm:t>
        <a:bodyPr/>
        <a:lstStyle/>
        <a:p>
          <a:endParaRPr lang="en-US"/>
        </a:p>
      </dgm:t>
    </dgm:pt>
    <dgm:pt modelId="{D9560E00-9FE4-004E-A50E-15C082651DB2}" type="pres">
      <dgm:prSet presAssocID="{2C431A07-B1FC-1843-B400-FD4BE8E3511B}" presName="hierRoot2" presStyleCnt="0">
        <dgm:presLayoutVars>
          <dgm:hierBranch val="init"/>
        </dgm:presLayoutVars>
      </dgm:prSet>
      <dgm:spPr/>
    </dgm:pt>
    <dgm:pt modelId="{CD7D0AC0-5B8C-8442-A838-B83FBE7DDAC9}" type="pres">
      <dgm:prSet presAssocID="{2C431A07-B1FC-1843-B400-FD4BE8E3511B}" presName="rootComposite" presStyleCnt="0"/>
      <dgm:spPr/>
    </dgm:pt>
    <dgm:pt modelId="{D46E24AE-CF99-244A-BBC9-996A8EE4B300}" type="pres">
      <dgm:prSet presAssocID="{2C431A07-B1FC-1843-B400-FD4BE8E3511B}" presName="rootText" presStyleLbl="node2" presStyleIdx="2" presStyleCnt="5">
        <dgm:presLayoutVars>
          <dgm:chPref val="3"/>
        </dgm:presLayoutVars>
      </dgm:prSet>
      <dgm:spPr/>
      <dgm:t>
        <a:bodyPr/>
        <a:lstStyle/>
        <a:p>
          <a:endParaRPr lang="en-US"/>
        </a:p>
      </dgm:t>
    </dgm:pt>
    <dgm:pt modelId="{84850CB5-2679-334F-B73D-749742075BDB}" type="pres">
      <dgm:prSet presAssocID="{2C431A07-B1FC-1843-B400-FD4BE8E3511B}" presName="rootConnector" presStyleLbl="node2" presStyleIdx="2" presStyleCnt="5"/>
      <dgm:spPr/>
      <dgm:t>
        <a:bodyPr/>
        <a:lstStyle/>
        <a:p>
          <a:endParaRPr lang="en-US"/>
        </a:p>
      </dgm:t>
    </dgm:pt>
    <dgm:pt modelId="{5746B647-118A-474A-9933-F89622867E90}" type="pres">
      <dgm:prSet presAssocID="{2C431A07-B1FC-1843-B400-FD4BE8E3511B}" presName="hierChild4" presStyleCnt="0"/>
      <dgm:spPr/>
    </dgm:pt>
    <dgm:pt modelId="{67612030-0EA9-EB4A-8079-CBABB57AB5DE}" type="pres">
      <dgm:prSet presAssocID="{CED1F9EE-47CA-744E-8527-C4661F68E633}" presName="Name37" presStyleLbl="parChTrans1D3" presStyleIdx="7" presStyleCnt="18"/>
      <dgm:spPr/>
      <dgm:t>
        <a:bodyPr/>
        <a:lstStyle/>
        <a:p>
          <a:endParaRPr lang="en-US"/>
        </a:p>
      </dgm:t>
    </dgm:pt>
    <dgm:pt modelId="{962B0066-0855-DD40-B55A-FB2EA0D3FF92}" type="pres">
      <dgm:prSet presAssocID="{F5806DB6-B211-FB4C-BF64-399E389E83C4}" presName="hierRoot2" presStyleCnt="0">
        <dgm:presLayoutVars>
          <dgm:hierBranch val="init"/>
        </dgm:presLayoutVars>
      </dgm:prSet>
      <dgm:spPr/>
    </dgm:pt>
    <dgm:pt modelId="{EDB11A34-CC9F-0244-804F-B1381F2BCECC}" type="pres">
      <dgm:prSet presAssocID="{F5806DB6-B211-FB4C-BF64-399E389E83C4}" presName="rootComposite" presStyleCnt="0"/>
      <dgm:spPr/>
    </dgm:pt>
    <dgm:pt modelId="{55A7060E-68D1-8D44-B7CF-1CC4501A2F72}" type="pres">
      <dgm:prSet presAssocID="{F5806DB6-B211-FB4C-BF64-399E389E83C4}" presName="rootText" presStyleLbl="node3" presStyleIdx="7" presStyleCnt="18">
        <dgm:presLayoutVars>
          <dgm:chPref val="3"/>
        </dgm:presLayoutVars>
      </dgm:prSet>
      <dgm:spPr/>
      <dgm:t>
        <a:bodyPr/>
        <a:lstStyle/>
        <a:p>
          <a:endParaRPr lang="en-US"/>
        </a:p>
      </dgm:t>
    </dgm:pt>
    <dgm:pt modelId="{68EB04A8-24BF-AE4F-A735-90EA3429AA25}" type="pres">
      <dgm:prSet presAssocID="{F5806DB6-B211-FB4C-BF64-399E389E83C4}" presName="rootConnector" presStyleLbl="node3" presStyleIdx="7" presStyleCnt="18"/>
      <dgm:spPr/>
      <dgm:t>
        <a:bodyPr/>
        <a:lstStyle/>
        <a:p>
          <a:endParaRPr lang="en-US"/>
        </a:p>
      </dgm:t>
    </dgm:pt>
    <dgm:pt modelId="{69687D4C-6CD2-7B48-B1D2-3E6CF11CE422}" type="pres">
      <dgm:prSet presAssocID="{F5806DB6-B211-FB4C-BF64-399E389E83C4}" presName="hierChild4" presStyleCnt="0"/>
      <dgm:spPr/>
    </dgm:pt>
    <dgm:pt modelId="{7C26B17A-9861-F444-9680-AA874F9F0103}" type="pres">
      <dgm:prSet presAssocID="{F5806DB6-B211-FB4C-BF64-399E389E83C4}" presName="hierChild5" presStyleCnt="0"/>
      <dgm:spPr/>
    </dgm:pt>
    <dgm:pt modelId="{284006F4-AF97-ED4F-A903-2691BF963DE5}" type="pres">
      <dgm:prSet presAssocID="{2B833169-2AEB-BE4A-A106-EFA919430990}" presName="Name37" presStyleLbl="parChTrans1D3" presStyleIdx="8" presStyleCnt="18"/>
      <dgm:spPr/>
      <dgm:t>
        <a:bodyPr/>
        <a:lstStyle/>
        <a:p>
          <a:endParaRPr lang="en-US"/>
        </a:p>
      </dgm:t>
    </dgm:pt>
    <dgm:pt modelId="{7177A427-E9C1-AD4F-923B-C93A735A1EC5}" type="pres">
      <dgm:prSet presAssocID="{032D52BE-1E1E-7C42-9956-2A309DBF5CEA}" presName="hierRoot2" presStyleCnt="0">
        <dgm:presLayoutVars>
          <dgm:hierBranch val="init"/>
        </dgm:presLayoutVars>
      </dgm:prSet>
      <dgm:spPr/>
    </dgm:pt>
    <dgm:pt modelId="{78F288A7-E175-5849-B134-77228E5A7925}" type="pres">
      <dgm:prSet presAssocID="{032D52BE-1E1E-7C42-9956-2A309DBF5CEA}" presName="rootComposite" presStyleCnt="0"/>
      <dgm:spPr/>
    </dgm:pt>
    <dgm:pt modelId="{ED015EA3-32D3-1448-A002-70D7F0E88322}" type="pres">
      <dgm:prSet presAssocID="{032D52BE-1E1E-7C42-9956-2A309DBF5CEA}" presName="rootText" presStyleLbl="node3" presStyleIdx="8" presStyleCnt="18">
        <dgm:presLayoutVars>
          <dgm:chPref val="3"/>
        </dgm:presLayoutVars>
      </dgm:prSet>
      <dgm:spPr/>
      <dgm:t>
        <a:bodyPr/>
        <a:lstStyle/>
        <a:p>
          <a:endParaRPr lang="en-US"/>
        </a:p>
      </dgm:t>
    </dgm:pt>
    <dgm:pt modelId="{F6F840F3-2C1B-B34C-ABD8-9E1E44A96404}" type="pres">
      <dgm:prSet presAssocID="{032D52BE-1E1E-7C42-9956-2A309DBF5CEA}" presName="rootConnector" presStyleLbl="node3" presStyleIdx="8" presStyleCnt="18"/>
      <dgm:spPr/>
      <dgm:t>
        <a:bodyPr/>
        <a:lstStyle/>
        <a:p>
          <a:endParaRPr lang="en-US"/>
        </a:p>
      </dgm:t>
    </dgm:pt>
    <dgm:pt modelId="{C0CD1C5D-15C5-9F4B-AD4F-7059EA471C90}" type="pres">
      <dgm:prSet presAssocID="{032D52BE-1E1E-7C42-9956-2A309DBF5CEA}" presName="hierChild4" presStyleCnt="0"/>
      <dgm:spPr/>
    </dgm:pt>
    <dgm:pt modelId="{A714601C-2CE7-1449-BB92-BF7546D7D8D1}" type="pres">
      <dgm:prSet presAssocID="{032D52BE-1E1E-7C42-9956-2A309DBF5CEA}" presName="hierChild5" presStyleCnt="0"/>
      <dgm:spPr/>
    </dgm:pt>
    <dgm:pt modelId="{2DB95E92-939C-9B44-96BC-4397BDF5945A}" type="pres">
      <dgm:prSet presAssocID="{B2492933-35BC-BA43-B402-C1C56F9A76CF}" presName="Name37" presStyleLbl="parChTrans1D3" presStyleIdx="9" presStyleCnt="18"/>
      <dgm:spPr/>
      <dgm:t>
        <a:bodyPr/>
        <a:lstStyle/>
        <a:p>
          <a:endParaRPr lang="en-US"/>
        </a:p>
      </dgm:t>
    </dgm:pt>
    <dgm:pt modelId="{E9536804-F910-D34E-A2BC-94E2AB8867FD}" type="pres">
      <dgm:prSet presAssocID="{3C727654-9EA4-4848-9F12-521C6D87FF30}" presName="hierRoot2" presStyleCnt="0">
        <dgm:presLayoutVars>
          <dgm:hierBranch val="init"/>
        </dgm:presLayoutVars>
      </dgm:prSet>
      <dgm:spPr/>
    </dgm:pt>
    <dgm:pt modelId="{00482B49-CD23-2245-84B1-CD681FC60053}" type="pres">
      <dgm:prSet presAssocID="{3C727654-9EA4-4848-9F12-521C6D87FF30}" presName="rootComposite" presStyleCnt="0"/>
      <dgm:spPr/>
    </dgm:pt>
    <dgm:pt modelId="{75CF5F96-54CD-ED4F-8EEA-DD02230F52A3}" type="pres">
      <dgm:prSet presAssocID="{3C727654-9EA4-4848-9F12-521C6D87FF30}" presName="rootText" presStyleLbl="node3" presStyleIdx="9" presStyleCnt="18">
        <dgm:presLayoutVars>
          <dgm:chPref val="3"/>
        </dgm:presLayoutVars>
      </dgm:prSet>
      <dgm:spPr/>
      <dgm:t>
        <a:bodyPr/>
        <a:lstStyle/>
        <a:p>
          <a:endParaRPr lang="en-US"/>
        </a:p>
      </dgm:t>
    </dgm:pt>
    <dgm:pt modelId="{1BC79BD6-D75E-0C47-BFD4-573B9D3FB4B2}" type="pres">
      <dgm:prSet presAssocID="{3C727654-9EA4-4848-9F12-521C6D87FF30}" presName="rootConnector" presStyleLbl="node3" presStyleIdx="9" presStyleCnt="18"/>
      <dgm:spPr/>
      <dgm:t>
        <a:bodyPr/>
        <a:lstStyle/>
        <a:p>
          <a:endParaRPr lang="en-US"/>
        </a:p>
      </dgm:t>
    </dgm:pt>
    <dgm:pt modelId="{C803473D-5995-624F-A04C-627C030DB25B}" type="pres">
      <dgm:prSet presAssocID="{3C727654-9EA4-4848-9F12-521C6D87FF30}" presName="hierChild4" presStyleCnt="0"/>
      <dgm:spPr/>
    </dgm:pt>
    <dgm:pt modelId="{8152CA7C-6B7D-814E-907B-8E81F193B4E3}" type="pres">
      <dgm:prSet presAssocID="{3C727654-9EA4-4848-9F12-521C6D87FF30}" presName="hierChild5" presStyleCnt="0"/>
      <dgm:spPr/>
    </dgm:pt>
    <dgm:pt modelId="{11E064C5-BB98-6E40-89C6-C5FF1E2D3BAF}" type="pres">
      <dgm:prSet presAssocID="{0D62CDA8-F990-8246-BB21-D69B879BD38B}" presName="Name37" presStyleLbl="parChTrans1D3" presStyleIdx="10" presStyleCnt="18"/>
      <dgm:spPr/>
      <dgm:t>
        <a:bodyPr/>
        <a:lstStyle/>
        <a:p>
          <a:endParaRPr lang="en-US"/>
        </a:p>
      </dgm:t>
    </dgm:pt>
    <dgm:pt modelId="{D6A9EF75-CDF1-D849-8E62-2EF8CC7590E2}" type="pres">
      <dgm:prSet presAssocID="{B4C58D37-824C-AC4B-907A-75446DB47100}" presName="hierRoot2" presStyleCnt="0">
        <dgm:presLayoutVars>
          <dgm:hierBranch val="init"/>
        </dgm:presLayoutVars>
      </dgm:prSet>
      <dgm:spPr/>
    </dgm:pt>
    <dgm:pt modelId="{49903026-2930-3649-90C6-5BE19F74B3A8}" type="pres">
      <dgm:prSet presAssocID="{B4C58D37-824C-AC4B-907A-75446DB47100}" presName="rootComposite" presStyleCnt="0"/>
      <dgm:spPr/>
    </dgm:pt>
    <dgm:pt modelId="{057A371D-D9FA-6E4D-97EE-78B933C99199}" type="pres">
      <dgm:prSet presAssocID="{B4C58D37-824C-AC4B-907A-75446DB47100}" presName="rootText" presStyleLbl="node3" presStyleIdx="10" presStyleCnt="18">
        <dgm:presLayoutVars>
          <dgm:chPref val="3"/>
        </dgm:presLayoutVars>
      </dgm:prSet>
      <dgm:spPr/>
      <dgm:t>
        <a:bodyPr/>
        <a:lstStyle/>
        <a:p>
          <a:endParaRPr lang="en-US"/>
        </a:p>
      </dgm:t>
    </dgm:pt>
    <dgm:pt modelId="{2332012E-53FB-2B45-8567-84BBDB155E93}" type="pres">
      <dgm:prSet presAssocID="{B4C58D37-824C-AC4B-907A-75446DB47100}" presName="rootConnector" presStyleLbl="node3" presStyleIdx="10" presStyleCnt="18"/>
      <dgm:spPr/>
      <dgm:t>
        <a:bodyPr/>
        <a:lstStyle/>
        <a:p>
          <a:endParaRPr lang="en-US"/>
        </a:p>
      </dgm:t>
    </dgm:pt>
    <dgm:pt modelId="{8B70B94C-A0D6-CE45-9B60-6FA01B5C3E27}" type="pres">
      <dgm:prSet presAssocID="{B4C58D37-824C-AC4B-907A-75446DB47100}" presName="hierChild4" presStyleCnt="0"/>
      <dgm:spPr/>
    </dgm:pt>
    <dgm:pt modelId="{2C061525-0163-C742-86CC-A1A4523CBC0C}" type="pres">
      <dgm:prSet presAssocID="{B4C58D37-824C-AC4B-907A-75446DB47100}" presName="hierChild5" presStyleCnt="0"/>
      <dgm:spPr/>
    </dgm:pt>
    <dgm:pt modelId="{05BB45AE-C6E0-8F46-B873-9156CC4B46FB}" type="pres">
      <dgm:prSet presAssocID="{2C431A07-B1FC-1843-B400-FD4BE8E3511B}" presName="hierChild5" presStyleCnt="0"/>
      <dgm:spPr/>
    </dgm:pt>
    <dgm:pt modelId="{5370BD97-DD79-D946-BC92-2F6D8AFAC59B}" type="pres">
      <dgm:prSet presAssocID="{8121C16B-1E3E-0F43-BE4B-2D50E8537CA9}" presName="Name37" presStyleLbl="parChTrans1D2" presStyleIdx="3" presStyleCnt="5"/>
      <dgm:spPr/>
      <dgm:t>
        <a:bodyPr/>
        <a:lstStyle/>
        <a:p>
          <a:endParaRPr lang="en-US"/>
        </a:p>
      </dgm:t>
    </dgm:pt>
    <dgm:pt modelId="{6AF6DD7C-FAC4-7C47-9AB6-2926D30232C5}" type="pres">
      <dgm:prSet presAssocID="{51D9D2B8-9C73-F44B-8AD1-DA4383C7BFF2}" presName="hierRoot2" presStyleCnt="0">
        <dgm:presLayoutVars>
          <dgm:hierBranch val="init"/>
        </dgm:presLayoutVars>
      </dgm:prSet>
      <dgm:spPr/>
    </dgm:pt>
    <dgm:pt modelId="{63BCA24E-7287-CD47-94EC-5C08A8D2639E}" type="pres">
      <dgm:prSet presAssocID="{51D9D2B8-9C73-F44B-8AD1-DA4383C7BFF2}" presName="rootComposite" presStyleCnt="0"/>
      <dgm:spPr/>
    </dgm:pt>
    <dgm:pt modelId="{F49DC72D-A84F-C04F-A090-B035F327B6AD}" type="pres">
      <dgm:prSet presAssocID="{51D9D2B8-9C73-F44B-8AD1-DA4383C7BFF2}" presName="rootText" presStyleLbl="node2" presStyleIdx="3" presStyleCnt="5">
        <dgm:presLayoutVars>
          <dgm:chPref val="3"/>
        </dgm:presLayoutVars>
      </dgm:prSet>
      <dgm:spPr/>
      <dgm:t>
        <a:bodyPr/>
        <a:lstStyle/>
        <a:p>
          <a:endParaRPr lang="en-US"/>
        </a:p>
      </dgm:t>
    </dgm:pt>
    <dgm:pt modelId="{B50CAA20-C065-914B-968A-BCFB67EF8752}" type="pres">
      <dgm:prSet presAssocID="{51D9D2B8-9C73-F44B-8AD1-DA4383C7BFF2}" presName="rootConnector" presStyleLbl="node2" presStyleIdx="3" presStyleCnt="5"/>
      <dgm:spPr/>
      <dgm:t>
        <a:bodyPr/>
        <a:lstStyle/>
        <a:p>
          <a:endParaRPr lang="en-US"/>
        </a:p>
      </dgm:t>
    </dgm:pt>
    <dgm:pt modelId="{A9D9F996-10AD-614C-A990-87B83A98BAEE}" type="pres">
      <dgm:prSet presAssocID="{51D9D2B8-9C73-F44B-8AD1-DA4383C7BFF2}" presName="hierChild4" presStyleCnt="0"/>
      <dgm:spPr/>
    </dgm:pt>
    <dgm:pt modelId="{8E848A1C-129E-044F-B585-F1C4762D4682}" type="pres">
      <dgm:prSet presAssocID="{85AD9DED-945B-F846-9A56-1FCF2283714C}" presName="Name37" presStyleLbl="parChTrans1D3" presStyleIdx="11" presStyleCnt="18"/>
      <dgm:spPr/>
      <dgm:t>
        <a:bodyPr/>
        <a:lstStyle/>
        <a:p>
          <a:endParaRPr lang="en-US"/>
        </a:p>
      </dgm:t>
    </dgm:pt>
    <dgm:pt modelId="{F8E8964A-71CC-5645-BE10-D80A805029F7}" type="pres">
      <dgm:prSet presAssocID="{14F308FA-3D01-594F-80E3-BFF630957A21}" presName="hierRoot2" presStyleCnt="0">
        <dgm:presLayoutVars>
          <dgm:hierBranch val="init"/>
        </dgm:presLayoutVars>
      </dgm:prSet>
      <dgm:spPr/>
    </dgm:pt>
    <dgm:pt modelId="{03D4C3DF-7BAC-4E42-87AA-24DEE52C915B}" type="pres">
      <dgm:prSet presAssocID="{14F308FA-3D01-594F-80E3-BFF630957A21}" presName="rootComposite" presStyleCnt="0"/>
      <dgm:spPr/>
    </dgm:pt>
    <dgm:pt modelId="{D6D32FBD-9191-3244-B0B3-3A07435C846E}" type="pres">
      <dgm:prSet presAssocID="{14F308FA-3D01-594F-80E3-BFF630957A21}" presName="rootText" presStyleLbl="node3" presStyleIdx="11" presStyleCnt="18">
        <dgm:presLayoutVars>
          <dgm:chPref val="3"/>
        </dgm:presLayoutVars>
      </dgm:prSet>
      <dgm:spPr/>
      <dgm:t>
        <a:bodyPr/>
        <a:lstStyle/>
        <a:p>
          <a:endParaRPr lang="en-US"/>
        </a:p>
      </dgm:t>
    </dgm:pt>
    <dgm:pt modelId="{4EE62AA6-FEEF-B047-A736-E55471938925}" type="pres">
      <dgm:prSet presAssocID="{14F308FA-3D01-594F-80E3-BFF630957A21}" presName="rootConnector" presStyleLbl="node3" presStyleIdx="11" presStyleCnt="18"/>
      <dgm:spPr/>
      <dgm:t>
        <a:bodyPr/>
        <a:lstStyle/>
        <a:p>
          <a:endParaRPr lang="en-US"/>
        </a:p>
      </dgm:t>
    </dgm:pt>
    <dgm:pt modelId="{8D25A690-1690-C04C-9F78-4408BA5D0022}" type="pres">
      <dgm:prSet presAssocID="{14F308FA-3D01-594F-80E3-BFF630957A21}" presName="hierChild4" presStyleCnt="0"/>
      <dgm:spPr/>
    </dgm:pt>
    <dgm:pt modelId="{A5170D44-AAF0-3946-9C7D-4722A1E2AF70}" type="pres">
      <dgm:prSet presAssocID="{14F308FA-3D01-594F-80E3-BFF630957A21}" presName="hierChild5" presStyleCnt="0"/>
      <dgm:spPr/>
    </dgm:pt>
    <dgm:pt modelId="{C0C2D10D-585D-3F47-BA68-54F1B226B1F7}" type="pres">
      <dgm:prSet presAssocID="{EDF143E2-304F-9D4D-869A-0A0CA442FAE8}" presName="Name37" presStyleLbl="parChTrans1D3" presStyleIdx="12" presStyleCnt="18"/>
      <dgm:spPr/>
      <dgm:t>
        <a:bodyPr/>
        <a:lstStyle/>
        <a:p>
          <a:endParaRPr lang="en-US"/>
        </a:p>
      </dgm:t>
    </dgm:pt>
    <dgm:pt modelId="{7B3299CD-4822-4A4B-95DF-1C4995137449}" type="pres">
      <dgm:prSet presAssocID="{88D5792E-3343-264D-AC6E-AD539140F9F6}" presName="hierRoot2" presStyleCnt="0">
        <dgm:presLayoutVars>
          <dgm:hierBranch val="init"/>
        </dgm:presLayoutVars>
      </dgm:prSet>
      <dgm:spPr/>
    </dgm:pt>
    <dgm:pt modelId="{203B2BD8-E7BD-CF41-A1B6-6C9009BA49FB}" type="pres">
      <dgm:prSet presAssocID="{88D5792E-3343-264D-AC6E-AD539140F9F6}" presName="rootComposite" presStyleCnt="0"/>
      <dgm:spPr/>
    </dgm:pt>
    <dgm:pt modelId="{D31CF7DE-525C-3147-A2F8-7024339F5C95}" type="pres">
      <dgm:prSet presAssocID="{88D5792E-3343-264D-AC6E-AD539140F9F6}" presName="rootText" presStyleLbl="node3" presStyleIdx="12" presStyleCnt="18">
        <dgm:presLayoutVars>
          <dgm:chPref val="3"/>
        </dgm:presLayoutVars>
      </dgm:prSet>
      <dgm:spPr/>
      <dgm:t>
        <a:bodyPr/>
        <a:lstStyle/>
        <a:p>
          <a:endParaRPr lang="en-US"/>
        </a:p>
      </dgm:t>
    </dgm:pt>
    <dgm:pt modelId="{19F88455-12E7-3845-BEBA-5012B6A84C02}" type="pres">
      <dgm:prSet presAssocID="{88D5792E-3343-264D-AC6E-AD539140F9F6}" presName="rootConnector" presStyleLbl="node3" presStyleIdx="12" presStyleCnt="18"/>
      <dgm:spPr/>
      <dgm:t>
        <a:bodyPr/>
        <a:lstStyle/>
        <a:p>
          <a:endParaRPr lang="en-US"/>
        </a:p>
      </dgm:t>
    </dgm:pt>
    <dgm:pt modelId="{B61898B3-36B9-6846-A862-DB0D6AB7C21A}" type="pres">
      <dgm:prSet presAssocID="{88D5792E-3343-264D-AC6E-AD539140F9F6}" presName="hierChild4" presStyleCnt="0"/>
      <dgm:spPr/>
    </dgm:pt>
    <dgm:pt modelId="{A54145B1-594A-BD4B-8882-FC21C7CFD96B}" type="pres">
      <dgm:prSet presAssocID="{88D5792E-3343-264D-AC6E-AD539140F9F6}" presName="hierChild5" presStyleCnt="0"/>
      <dgm:spPr/>
    </dgm:pt>
    <dgm:pt modelId="{442C066A-AE82-E74F-A717-B47F3B556777}" type="pres">
      <dgm:prSet presAssocID="{507429A2-F834-5F42-9349-62BCBBE6184F}" presName="Name37" presStyleLbl="parChTrans1D3" presStyleIdx="13" presStyleCnt="18"/>
      <dgm:spPr/>
      <dgm:t>
        <a:bodyPr/>
        <a:lstStyle/>
        <a:p>
          <a:endParaRPr lang="en-US"/>
        </a:p>
      </dgm:t>
    </dgm:pt>
    <dgm:pt modelId="{F8360A6F-27AF-2642-940F-CFCDE798D8D2}" type="pres">
      <dgm:prSet presAssocID="{C5230DBB-CA47-5242-AE1F-CF7DF967A818}" presName="hierRoot2" presStyleCnt="0">
        <dgm:presLayoutVars>
          <dgm:hierBranch val="init"/>
        </dgm:presLayoutVars>
      </dgm:prSet>
      <dgm:spPr/>
    </dgm:pt>
    <dgm:pt modelId="{0D8D5158-8935-6240-9C50-B70F097687F3}" type="pres">
      <dgm:prSet presAssocID="{C5230DBB-CA47-5242-AE1F-CF7DF967A818}" presName="rootComposite" presStyleCnt="0"/>
      <dgm:spPr/>
    </dgm:pt>
    <dgm:pt modelId="{CD0B24BF-39B4-F048-8B91-E05A847E60DD}" type="pres">
      <dgm:prSet presAssocID="{C5230DBB-CA47-5242-AE1F-CF7DF967A818}" presName="rootText" presStyleLbl="node3" presStyleIdx="13" presStyleCnt="18">
        <dgm:presLayoutVars>
          <dgm:chPref val="3"/>
        </dgm:presLayoutVars>
      </dgm:prSet>
      <dgm:spPr/>
      <dgm:t>
        <a:bodyPr/>
        <a:lstStyle/>
        <a:p>
          <a:endParaRPr lang="en-US"/>
        </a:p>
      </dgm:t>
    </dgm:pt>
    <dgm:pt modelId="{30053EAC-80E3-9D48-98F4-6530F8A1F9E4}" type="pres">
      <dgm:prSet presAssocID="{C5230DBB-CA47-5242-AE1F-CF7DF967A818}" presName="rootConnector" presStyleLbl="node3" presStyleIdx="13" presStyleCnt="18"/>
      <dgm:spPr/>
      <dgm:t>
        <a:bodyPr/>
        <a:lstStyle/>
        <a:p>
          <a:endParaRPr lang="en-US"/>
        </a:p>
      </dgm:t>
    </dgm:pt>
    <dgm:pt modelId="{6CA73E2E-D5A0-3A45-B3C3-97C541BC33A6}" type="pres">
      <dgm:prSet presAssocID="{C5230DBB-CA47-5242-AE1F-CF7DF967A818}" presName="hierChild4" presStyleCnt="0"/>
      <dgm:spPr/>
    </dgm:pt>
    <dgm:pt modelId="{ABB372C8-226C-E74B-96AB-FECF2B601800}" type="pres">
      <dgm:prSet presAssocID="{16E1A531-8D34-F14B-B780-9DFE48A085F3}" presName="Name37" presStyleLbl="parChTrans1D4" presStyleIdx="2" presStyleCnt="7"/>
      <dgm:spPr/>
      <dgm:t>
        <a:bodyPr/>
        <a:lstStyle/>
        <a:p>
          <a:endParaRPr lang="en-US"/>
        </a:p>
      </dgm:t>
    </dgm:pt>
    <dgm:pt modelId="{27A9565B-2974-5248-B5BA-32AE61720DA3}" type="pres">
      <dgm:prSet presAssocID="{0675C646-D2EC-6A4F-A0F3-BAFDB440B62A}" presName="hierRoot2" presStyleCnt="0">
        <dgm:presLayoutVars>
          <dgm:hierBranch val="init"/>
        </dgm:presLayoutVars>
      </dgm:prSet>
      <dgm:spPr/>
    </dgm:pt>
    <dgm:pt modelId="{8B54E186-E152-0B4F-9B15-77A5F3928E2F}" type="pres">
      <dgm:prSet presAssocID="{0675C646-D2EC-6A4F-A0F3-BAFDB440B62A}" presName="rootComposite" presStyleCnt="0"/>
      <dgm:spPr/>
    </dgm:pt>
    <dgm:pt modelId="{DC2C1586-3CF6-FB45-A0D2-73DF6ABED043}" type="pres">
      <dgm:prSet presAssocID="{0675C646-D2EC-6A4F-A0F3-BAFDB440B62A}" presName="rootText" presStyleLbl="node4" presStyleIdx="2" presStyleCnt="7">
        <dgm:presLayoutVars>
          <dgm:chPref val="3"/>
        </dgm:presLayoutVars>
      </dgm:prSet>
      <dgm:spPr/>
      <dgm:t>
        <a:bodyPr/>
        <a:lstStyle/>
        <a:p>
          <a:endParaRPr lang="en-US"/>
        </a:p>
      </dgm:t>
    </dgm:pt>
    <dgm:pt modelId="{52B18E4C-A06D-4748-A0DA-C57D119BFDAE}" type="pres">
      <dgm:prSet presAssocID="{0675C646-D2EC-6A4F-A0F3-BAFDB440B62A}" presName="rootConnector" presStyleLbl="node4" presStyleIdx="2" presStyleCnt="7"/>
      <dgm:spPr/>
      <dgm:t>
        <a:bodyPr/>
        <a:lstStyle/>
        <a:p>
          <a:endParaRPr lang="en-US"/>
        </a:p>
      </dgm:t>
    </dgm:pt>
    <dgm:pt modelId="{27B61C6C-99A7-384B-B390-5CA52BF08388}" type="pres">
      <dgm:prSet presAssocID="{0675C646-D2EC-6A4F-A0F3-BAFDB440B62A}" presName="hierChild4" presStyleCnt="0"/>
      <dgm:spPr/>
    </dgm:pt>
    <dgm:pt modelId="{AC210512-F8B8-424D-AA69-32EBFEF62F54}" type="pres">
      <dgm:prSet presAssocID="{0675C646-D2EC-6A4F-A0F3-BAFDB440B62A}" presName="hierChild5" presStyleCnt="0"/>
      <dgm:spPr/>
    </dgm:pt>
    <dgm:pt modelId="{4A934023-620F-9B40-BD2A-92C53243E365}" type="pres">
      <dgm:prSet presAssocID="{8446DE7D-FFD3-9244-9B43-AFAF9F995AEE}" presName="Name37" presStyleLbl="parChTrans1D4" presStyleIdx="3" presStyleCnt="7"/>
      <dgm:spPr/>
      <dgm:t>
        <a:bodyPr/>
        <a:lstStyle/>
        <a:p>
          <a:endParaRPr lang="en-US"/>
        </a:p>
      </dgm:t>
    </dgm:pt>
    <dgm:pt modelId="{ADC2F809-C4DA-E544-9BE0-452C52AAAFE9}" type="pres">
      <dgm:prSet presAssocID="{67D585FA-3AC8-D145-9D70-C08F7C385395}" presName="hierRoot2" presStyleCnt="0">
        <dgm:presLayoutVars>
          <dgm:hierBranch val="init"/>
        </dgm:presLayoutVars>
      </dgm:prSet>
      <dgm:spPr/>
    </dgm:pt>
    <dgm:pt modelId="{1C9BCC38-B150-714F-98D4-6659AB284747}" type="pres">
      <dgm:prSet presAssocID="{67D585FA-3AC8-D145-9D70-C08F7C385395}" presName="rootComposite" presStyleCnt="0"/>
      <dgm:spPr/>
    </dgm:pt>
    <dgm:pt modelId="{580E587C-F42C-BF46-80DC-80453E706EE7}" type="pres">
      <dgm:prSet presAssocID="{67D585FA-3AC8-D145-9D70-C08F7C385395}" presName="rootText" presStyleLbl="node4" presStyleIdx="3" presStyleCnt="7">
        <dgm:presLayoutVars>
          <dgm:chPref val="3"/>
        </dgm:presLayoutVars>
      </dgm:prSet>
      <dgm:spPr/>
      <dgm:t>
        <a:bodyPr/>
        <a:lstStyle/>
        <a:p>
          <a:endParaRPr lang="en-US"/>
        </a:p>
      </dgm:t>
    </dgm:pt>
    <dgm:pt modelId="{3789C3AC-52C4-3C44-899F-AD22D2F051A9}" type="pres">
      <dgm:prSet presAssocID="{67D585FA-3AC8-D145-9D70-C08F7C385395}" presName="rootConnector" presStyleLbl="node4" presStyleIdx="3" presStyleCnt="7"/>
      <dgm:spPr/>
      <dgm:t>
        <a:bodyPr/>
        <a:lstStyle/>
        <a:p>
          <a:endParaRPr lang="en-US"/>
        </a:p>
      </dgm:t>
    </dgm:pt>
    <dgm:pt modelId="{B9752FFD-A346-4948-AE32-4F5E7B6FCDF1}" type="pres">
      <dgm:prSet presAssocID="{67D585FA-3AC8-D145-9D70-C08F7C385395}" presName="hierChild4" presStyleCnt="0"/>
      <dgm:spPr/>
    </dgm:pt>
    <dgm:pt modelId="{077A674D-20D9-8246-8554-121D1D8F803E}" type="pres">
      <dgm:prSet presAssocID="{67D585FA-3AC8-D145-9D70-C08F7C385395}" presName="hierChild5" presStyleCnt="0"/>
      <dgm:spPr/>
    </dgm:pt>
    <dgm:pt modelId="{1015323C-9174-D742-9172-EC60B3FE28C5}" type="pres">
      <dgm:prSet presAssocID="{C5230DBB-CA47-5242-AE1F-CF7DF967A818}" presName="hierChild5" presStyleCnt="0"/>
      <dgm:spPr/>
    </dgm:pt>
    <dgm:pt modelId="{13C90C69-EE97-084A-AE2D-C28602DE6789}" type="pres">
      <dgm:prSet presAssocID="{51D9D2B8-9C73-F44B-8AD1-DA4383C7BFF2}" presName="hierChild5" presStyleCnt="0"/>
      <dgm:spPr/>
    </dgm:pt>
    <dgm:pt modelId="{3991481E-3A50-D943-AF40-49BB39176B6A}" type="pres">
      <dgm:prSet presAssocID="{9DE7C7B0-28E4-A146-AFF5-699AB052660F}" presName="Name37" presStyleLbl="parChTrans1D2" presStyleIdx="4" presStyleCnt="5"/>
      <dgm:spPr/>
      <dgm:t>
        <a:bodyPr/>
        <a:lstStyle/>
        <a:p>
          <a:endParaRPr lang="en-US"/>
        </a:p>
      </dgm:t>
    </dgm:pt>
    <dgm:pt modelId="{16EC9A0F-7052-5443-871E-94BFD312EB13}" type="pres">
      <dgm:prSet presAssocID="{8E5F3DBF-58AF-154C-A52B-736302309406}" presName="hierRoot2" presStyleCnt="0">
        <dgm:presLayoutVars>
          <dgm:hierBranch val="init"/>
        </dgm:presLayoutVars>
      </dgm:prSet>
      <dgm:spPr/>
    </dgm:pt>
    <dgm:pt modelId="{3AA1FAC2-A758-C340-BCBB-CFFA8588F711}" type="pres">
      <dgm:prSet presAssocID="{8E5F3DBF-58AF-154C-A52B-736302309406}" presName="rootComposite" presStyleCnt="0"/>
      <dgm:spPr/>
    </dgm:pt>
    <dgm:pt modelId="{8B3ED45F-3808-EA47-9CC6-3A2EDAACC2C0}" type="pres">
      <dgm:prSet presAssocID="{8E5F3DBF-58AF-154C-A52B-736302309406}" presName="rootText" presStyleLbl="node2" presStyleIdx="4" presStyleCnt="5">
        <dgm:presLayoutVars>
          <dgm:chPref val="3"/>
        </dgm:presLayoutVars>
      </dgm:prSet>
      <dgm:spPr/>
      <dgm:t>
        <a:bodyPr/>
        <a:lstStyle/>
        <a:p>
          <a:endParaRPr lang="en-US"/>
        </a:p>
      </dgm:t>
    </dgm:pt>
    <dgm:pt modelId="{D07936C5-471D-944B-9D50-C47C8F25E6FB}" type="pres">
      <dgm:prSet presAssocID="{8E5F3DBF-58AF-154C-A52B-736302309406}" presName="rootConnector" presStyleLbl="node2" presStyleIdx="4" presStyleCnt="5"/>
      <dgm:spPr/>
      <dgm:t>
        <a:bodyPr/>
        <a:lstStyle/>
        <a:p>
          <a:endParaRPr lang="en-US"/>
        </a:p>
      </dgm:t>
    </dgm:pt>
    <dgm:pt modelId="{4D00DEA3-647E-934B-B934-D6F26394CCBA}" type="pres">
      <dgm:prSet presAssocID="{8E5F3DBF-58AF-154C-A52B-736302309406}" presName="hierChild4" presStyleCnt="0"/>
      <dgm:spPr/>
    </dgm:pt>
    <dgm:pt modelId="{15C86C35-B42B-B94D-B49B-E80E6EB136BE}" type="pres">
      <dgm:prSet presAssocID="{23910A64-E193-AC4F-B545-D57F9305CE3E}" presName="Name37" presStyleLbl="parChTrans1D3" presStyleIdx="14" presStyleCnt="18"/>
      <dgm:spPr/>
      <dgm:t>
        <a:bodyPr/>
        <a:lstStyle/>
        <a:p>
          <a:endParaRPr lang="en-US"/>
        </a:p>
      </dgm:t>
    </dgm:pt>
    <dgm:pt modelId="{2BDDF75F-C007-894E-800B-770BB9BBE2C1}" type="pres">
      <dgm:prSet presAssocID="{5B079A0E-80A4-E348-B8C9-466AB83A8275}" presName="hierRoot2" presStyleCnt="0">
        <dgm:presLayoutVars>
          <dgm:hierBranch val="init"/>
        </dgm:presLayoutVars>
      </dgm:prSet>
      <dgm:spPr/>
    </dgm:pt>
    <dgm:pt modelId="{0C567AE3-FA6E-6348-AE96-6225075E8934}" type="pres">
      <dgm:prSet presAssocID="{5B079A0E-80A4-E348-B8C9-466AB83A8275}" presName="rootComposite" presStyleCnt="0"/>
      <dgm:spPr/>
    </dgm:pt>
    <dgm:pt modelId="{07A6ED6C-7AFD-D04B-B5FA-055C442FBE07}" type="pres">
      <dgm:prSet presAssocID="{5B079A0E-80A4-E348-B8C9-466AB83A8275}" presName="rootText" presStyleLbl="node3" presStyleIdx="14" presStyleCnt="18">
        <dgm:presLayoutVars>
          <dgm:chPref val="3"/>
        </dgm:presLayoutVars>
      </dgm:prSet>
      <dgm:spPr/>
      <dgm:t>
        <a:bodyPr/>
        <a:lstStyle/>
        <a:p>
          <a:endParaRPr lang="en-US"/>
        </a:p>
      </dgm:t>
    </dgm:pt>
    <dgm:pt modelId="{8C252D34-E17C-CF40-93E7-2423F149F80A}" type="pres">
      <dgm:prSet presAssocID="{5B079A0E-80A4-E348-B8C9-466AB83A8275}" presName="rootConnector" presStyleLbl="node3" presStyleIdx="14" presStyleCnt="18"/>
      <dgm:spPr/>
      <dgm:t>
        <a:bodyPr/>
        <a:lstStyle/>
        <a:p>
          <a:endParaRPr lang="en-US"/>
        </a:p>
      </dgm:t>
    </dgm:pt>
    <dgm:pt modelId="{CAFED9AF-784E-124E-A1D5-57FB42AD7CA3}" type="pres">
      <dgm:prSet presAssocID="{5B079A0E-80A4-E348-B8C9-466AB83A8275}" presName="hierChild4" presStyleCnt="0"/>
      <dgm:spPr/>
    </dgm:pt>
    <dgm:pt modelId="{D0FDFE20-474B-0841-80F7-3965498D05FC}" type="pres">
      <dgm:prSet presAssocID="{9E58C6E0-E3BB-544B-AE66-2BD8AD404C21}" presName="Name37" presStyleLbl="parChTrans1D4" presStyleIdx="4" presStyleCnt="7"/>
      <dgm:spPr/>
      <dgm:t>
        <a:bodyPr/>
        <a:lstStyle/>
        <a:p>
          <a:endParaRPr lang="en-US"/>
        </a:p>
      </dgm:t>
    </dgm:pt>
    <dgm:pt modelId="{E52842F7-2F76-3B44-AC2E-BBC42A24D7B1}" type="pres">
      <dgm:prSet presAssocID="{FC32C5DB-9702-3B48-BEA0-5160990C6538}" presName="hierRoot2" presStyleCnt="0">
        <dgm:presLayoutVars>
          <dgm:hierBranch val="init"/>
        </dgm:presLayoutVars>
      </dgm:prSet>
      <dgm:spPr/>
    </dgm:pt>
    <dgm:pt modelId="{6C0D9CA5-560E-E34E-A975-96E3A7661102}" type="pres">
      <dgm:prSet presAssocID="{FC32C5DB-9702-3B48-BEA0-5160990C6538}" presName="rootComposite" presStyleCnt="0"/>
      <dgm:spPr/>
    </dgm:pt>
    <dgm:pt modelId="{B36C445E-7753-8F44-B651-72758D9BA5C0}" type="pres">
      <dgm:prSet presAssocID="{FC32C5DB-9702-3B48-BEA0-5160990C6538}" presName="rootText" presStyleLbl="node4" presStyleIdx="4" presStyleCnt="7">
        <dgm:presLayoutVars>
          <dgm:chPref val="3"/>
        </dgm:presLayoutVars>
      </dgm:prSet>
      <dgm:spPr/>
      <dgm:t>
        <a:bodyPr/>
        <a:lstStyle/>
        <a:p>
          <a:endParaRPr lang="en-US"/>
        </a:p>
      </dgm:t>
    </dgm:pt>
    <dgm:pt modelId="{05AD3046-9115-6344-B807-1318222D246E}" type="pres">
      <dgm:prSet presAssocID="{FC32C5DB-9702-3B48-BEA0-5160990C6538}" presName="rootConnector" presStyleLbl="node4" presStyleIdx="4" presStyleCnt="7"/>
      <dgm:spPr/>
      <dgm:t>
        <a:bodyPr/>
        <a:lstStyle/>
        <a:p>
          <a:endParaRPr lang="en-US"/>
        </a:p>
      </dgm:t>
    </dgm:pt>
    <dgm:pt modelId="{A4C5A3D0-1793-634A-84C9-51206E56CC76}" type="pres">
      <dgm:prSet presAssocID="{FC32C5DB-9702-3B48-BEA0-5160990C6538}" presName="hierChild4" presStyleCnt="0"/>
      <dgm:spPr/>
    </dgm:pt>
    <dgm:pt modelId="{585E9782-DC33-124B-B20D-3EF325384FC8}" type="pres">
      <dgm:prSet presAssocID="{FC32C5DB-9702-3B48-BEA0-5160990C6538}" presName="hierChild5" presStyleCnt="0"/>
      <dgm:spPr/>
    </dgm:pt>
    <dgm:pt modelId="{6ABD3219-0936-CE48-8B6D-3C7575A5776D}" type="pres">
      <dgm:prSet presAssocID="{3EFD7FCE-5D10-A049-BB80-08D169EA77B1}" presName="Name37" presStyleLbl="parChTrans1D4" presStyleIdx="5" presStyleCnt="7"/>
      <dgm:spPr/>
      <dgm:t>
        <a:bodyPr/>
        <a:lstStyle/>
        <a:p>
          <a:endParaRPr lang="en-US"/>
        </a:p>
      </dgm:t>
    </dgm:pt>
    <dgm:pt modelId="{2B8F3A3C-8ED7-3A44-A9B7-2C01F08ABC44}" type="pres">
      <dgm:prSet presAssocID="{A4A77740-AC34-9845-8BA5-9D2FBF1C3293}" presName="hierRoot2" presStyleCnt="0">
        <dgm:presLayoutVars>
          <dgm:hierBranch val="init"/>
        </dgm:presLayoutVars>
      </dgm:prSet>
      <dgm:spPr/>
    </dgm:pt>
    <dgm:pt modelId="{C58E9E71-3918-2F43-871E-091832AC8101}" type="pres">
      <dgm:prSet presAssocID="{A4A77740-AC34-9845-8BA5-9D2FBF1C3293}" presName="rootComposite" presStyleCnt="0"/>
      <dgm:spPr/>
    </dgm:pt>
    <dgm:pt modelId="{7C1A62FB-D599-A846-99D3-32393D2D4DDF}" type="pres">
      <dgm:prSet presAssocID="{A4A77740-AC34-9845-8BA5-9D2FBF1C3293}" presName="rootText" presStyleLbl="node4" presStyleIdx="5" presStyleCnt="7">
        <dgm:presLayoutVars>
          <dgm:chPref val="3"/>
        </dgm:presLayoutVars>
      </dgm:prSet>
      <dgm:spPr/>
      <dgm:t>
        <a:bodyPr/>
        <a:lstStyle/>
        <a:p>
          <a:endParaRPr lang="en-US"/>
        </a:p>
      </dgm:t>
    </dgm:pt>
    <dgm:pt modelId="{EE65B278-3488-9447-A100-6F566238B643}" type="pres">
      <dgm:prSet presAssocID="{A4A77740-AC34-9845-8BA5-9D2FBF1C3293}" presName="rootConnector" presStyleLbl="node4" presStyleIdx="5" presStyleCnt="7"/>
      <dgm:spPr/>
      <dgm:t>
        <a:bodyPr/>
        <a:lstStyle/>
        <a:p>
          <a:endParaRPr lang="en-US"/>
        </a:p>
      </dgm:t>
    </dgm:pt>
    <dgm:pt modelId="{4C98DE5A-EC04-2E45-AF86-5ECD8A91A784}" type="pres">
      <dgm:prSet presAssocID="{A4A77740-AC34-9845-8BA5-9D2FBF1C3293}" presName="hierChild4" presStyleCnt="0"/>
      <dgm:spPr/>
    </dgm:pt>
    <dgm:pt modelId="{53772E55-FA9F-CD4B-B6D0-6BB6ABCF15B5}" type="pres">
      <dgm:prSet presAssocID="{A4A77740-AC34-9845-8BA5-9D2FBF1C3293}" presName="hierChild5" presStyleCnt="0"/>
      <dgm:spPr/>
    </dgm:pt>
    <dgm:pt modelId="{B175EC76-4B73-3D4F-886C-227B6644410B}" type="pres">
      <dgm:prSet presAssocID="{5D24A843-D615-1240-87BA-36DC0EF4D8DC}" presName="Name37" presStyleLbl="parChTrans1D4" presStyleIdx="6" presStyleCnt="7"/>
      <dgm:spPr/>
      <dgm:t>
        <a:bodyPr/>
        <a:lstStyle/>
        <a:p>
          <a:endParaRPr lang="en-US"/>
        </a:p>
      </dgm:t>
    </dgm:pt>
    <dgm:pt modelId="{CF740D70-0D20-F94F-A22F-39CD14E73263}" type="pres">
      <dgm:prSet presAssocID="{43B5FE61-39B0-994C-96E6-EF151CD9F5F2}" presName="hierRoot2" presStyleCnt="0">
        <dgm:presLayoutVars>
          <dgm:hierBranch val="init"/>
        </dgm:presLayoutVars>
      </dgm:prSet>
      <dgm:spPr/>
    </dgm:pt>
    <dgm:pt modelId="{CA0365F6-294B-8E4B-90D7-B7ABAC1E5C79}" type="pres">
      <dgm:prSet presAssocID="{43B5FE61-39B0-994C-96E6-EF151CD9F5F2}" presName="rootComposite" presStyleCnt="0"/>
      <dgm:spPr/>
    </dgm:pt>
    <dgm:pt modelId="{3DB082B1-66C9-DA47-9490-EDEB8CF29214}" type="pres">
      <dgm:prSet presAssocID="{43B5FE61-39B0-994C-96E6-EF151CD9F5F2}" presName="rootText" presStyleLbl="node4" presStyleIdx="6" presStyleCnt="7">
        <dgm:presLayoutVars>
          <dgm:chPref val="3"/>
        </dgm:presLayoutVars>
      </dgm:prSet>
      <dgm:spPr/>
      <dgm:t>
        <a:bodyPr/>
        <a:lstStyle/>
        <a:p>
          <a:endParaRPr lang="en-US"/>
        </a:p>
      </dgm:t>
    </dgm:pt>
    <dgm:pt modelId="{01982FFA-9A76-394C-AED7-F3D3C446B5C4}" type="pres">
      <dgm:prSet presAssocID="{43B5FE61-39B0-994C-96E6-EF151CD9F5F2}" presName="rootConnector" presStyleLbl="node4" presStyleIdx="6" presStyleCnt="7"/>
      <dgm:spPr/>
      <dgm:t>
        <a:bodyPr/>
        <a:lstStyle/>
        <a:p>
          <a:endParaRPr lang="en-US"/>
        </a:p>
      </dgm:t>
    </dgm:pt>
    <dgm:pt modelId="{24F2143D-EE8E-CA48-BE79-E9291B653CC0}" type="pres">
      <dgm:prSet presAssocID="{43B5FE61-39B0-994C-96E6-EF151CD9F5F2}" presName="hierChild4" presStyleCnt="0"/>
      <dgm:spPr/>
    </dgm:pt>
    <dgm:pt modelId="{9A153A6F-5077-164C-8E10-E56FB9AC088E}" type="pres">
      <dgm:prSet presAssocID="{43B5FE61-39B0-994C-96E6-EF151CD9F5F2}" presName="hierChild5" presStyleCnt="0"/>
      <dgm:spPr/>
    </dgm:pt>
    <dgm:pt modelId="{1577AB18-BD9E-BC46-968E-44CD4D2B8346}" type="pres">
      <dgm:prSet presAssocID="{5B079A0E-80A4-E348-B8C9-466AB83A8275}" presName="hierChild5" presStyleCnt="0"/>
      <dgm:spPr/>
    </dgm:pt>
    <dgm:pt modelId="{745794F6-00FC-5B4A-80B9-F40E2F9FDF0E}" type="pres">
      <dgm:prSet presAssocID="{EAF52E53-F638-4448-B574-D05CCDF03D8C}" presName="Name37" presStyleLbl="parChTrans1D3" presStyleIdx="15" presStyleCnt="18"/>
      <dgm:spPr/>
      <dgm:t>
        <a:bodyPr/>
        <a:lstStyle/>
        <a:p>
          <a:endParaRPr lang="en-US"/>
        </a:p>
      </dgm:t>
    </dgm:pt>
    <dgm:pt modelId="{5A53F13D-7B6F-1443-B822-822C76583CAA}" type="pres">
      <dgm:prSet presAssocID="{E6BF55A8-C3DF-1D49-8A17-D95BDE25B81F}" presName="hierRoot2" presStyleCnt="0">
        <dgm:presLayoutVars>
          <dgm:hierBranch val="init"/>
        </dgm:presLayoutVars>
      </dgm:prSet>
      <dgm:spPr/>
    </dgm:pt>
    <dgm:pt modelId="{4F6BC057-250A-3148-95E5-B60023A9BC6D}" type="pres">
      <dgm:prSet presAssocID="{E6BF55A8-C3DF-1D49-8A17-D95BDE25B81F}" presName="rootComposite" presStyleCnt="0"/>
      <dgm:spPr/>
    </dgm:pt>
    <dgm:pt modelId="{E7BE0C31-FAD8-A046-ACF2-BC06827C942C}" type="pres">
      <dgm:prSet presAssocID="{E6BF55A8-C3DF-1D49-8A17-D95BDE25B81F}" presName="rootText" presStyleLbl="node3" presStyleIdx="15" presStyleCnt="18">
        <dgm:presLayoutVars>
          <dgm:chPref val="3"/>
        </dgm:presLayoutVars>
      </dgm:prSet>
      <dgm:spPr/>
      <dgm:t>
        <a:bodyPr/>
        <a:lstStyle/>
        <a:p>
          <a:endParaRPr lang="en-US"/>
        </a:p>
      </dgm:t>
    </dgm:pt>
    <dgm:pt modelId="{D900A319-E3BE-DD47-91F6-99733B867398}" type="pres">
      <dgm:prSet presAssocID="{E6BF55A8-C3DF-1D49-8A17-D95BDE25B81F}" presName="rootConnector" presStyleLbl="node3" presStyleIdx="15" presStyleCnt="18"/>
      <dgm:spPr/>
      <dgm:t>
        <a:bodyPr/>
        <a:lstStyle/>
        <a:p>
          <a:endParaRPr lang="en-US"/>
        </a:p>
      </dgm:t>
    </dgm:pt>
    <dgm:pt modelId="{B0A92D46-F9B8-EF48-AE16-AD3FF2BA7B32}" type="pres">
      <dgm:prSet presAssocID="{E6BF55A8-C3DF-1D49-8A17-D95BDE25B81F}" presName="hierChild4" presStyleCnt="0"/>
      <dgm:spPr/>
    </dgm:pt>
    <dgm:pt modelId="{7FF944C9-BE43-B741-9D74-725835BB9BB7}" type="pres">
      <dgm:prSet presAssocID="{E6BF55A8-C3DF-1D49-8A17-D95BDE25B81F}" presName="hierChild5" presStyleCnt="0"/>
      <dgm:spPr/>
    </dgm:pt>
    <dgm:pt modelId="{5CC74876-C529-954D-9ACB-A0C2DF2DB6EF}" type="pres">
      <dgm:prSet presAssocID="{DECCCA73-DC6C-F64E-A473-E16695B1E8B8}" presName="Name37" presStyleLbl="parChTrans1D3" presStyleIdx="16" presStyleCnt="18"/>
      <dgm:spPr/>
      <dgm:t>
        <a:bodyPr/>
        <a:lstStyle/>
        <a:p>
          <a:endParaRPr lang="en-US"/>
        </a:p>
      </dgm:t>
    </dgm:pt>
    <dgm:pt modelId="{B4E85BBF-BAC0-8E4B-A3E0-C6CBBC9CA39B}" type="pres">
      <dgm:prSet presAssocID="{3CC035BF-D9C1-A94D-B6FE-F31AA16CEB30}" presName="hierRoot2" presStyleCnt="0">
        <dgm:presLayoutVars>
          <dgm:hierBranch val="init"/>
        </dgm:presLayoutVars>
      </dgm:prSet>
      <dgm:spPr/>
    </dgm:pt>
    <dgm:pt modelId="{9FBF2A2D-D28C-D747-AEFD-46DBAD396D39}" type="pres">
      <dgm:prSet presAssocID="{3CC035BF-D9C1-A94D-B6FE-F31AA16CEB30}" presName="rootComposite" presStyleCnt="0"/>
      <dgm:spPr/>
    </dgm:pt>
    <dgm:pt modelId="{D5EBDA52-9986-EF42-BBA4-9BABBC876DF2}" type="pres">
      <dgm:prSet presAssocID="{3CC035BF-D9C1-A94D-B6FE-F31AA16CEB30}" presName="rootText" presStyleLbl="node3" presStyleIdx="16" presStyleCnt="18">
        <dgm:presLayoutVars>
          <dgm:chPref val="3"/>
        </dgm:presLayoutVars>
      </dgm:prSet>
      <dgm:spPr/>
      <dgm:t>
        <a:bodyPr/>
        <a:lstStyle/>
        <a:p>
          <a:endParaRPr lang="en-US"/>
        </a:p>
      </dgm:t>
    </dgm:pt>
    <dgm:pt modelId="{23D6A814-3211-4F4E-946F-6F74AB3937A8}" type="pres">
      <dgm:prSet presAssocID="{3CC035BF-D9C1-A94D-B6FE-F31AA16CEB30}" presName="rootConnector" presStyleLbl="node3" presStyleIdx="16" presStyleCnt="18"/>
      <dgm:spPr/>
      <dgm:t>
        <a:bodyPr/>
        <a:lstStyle/>
        <a:p>
          <a:endParaRPr lang="en-US"/>
        </a:p>
      </dgm:t>
    </dgm:pt>
    <dgm:pt modelId="{EDC1B3F3-DD9A-5F4A-A788-32DD71AE70F5}" type="pres">
      <dgm:prSet presAssocID="{3CC035BF-D9C1-A94D-B6FE-F31AA16CEB30}" presName="hierChild4" presStyleCnt="0"/>
      <dgm:spPr/>
    </dgm:pt>
    <dgm:pt modelId="{B708BE76-39D3-4044-93D6-3A0D475DC3C7}" type="pres">
      <dgm:prSet presAssocID="{3CC035BF-D9C1-A94D-B6FE-F31AA16CEB30}" presName="hierChild5" presStyleCnt="0"/>
      <dgm:spPr/>
    </dgm:pt>
    <dgm:pt modelId="{D87E4428-9D75-694E-80B0-C497391D146C}" type="pres">
      <dgm:prSet presAssocID="{B2E80D79-B18B-374B-9F43-68A254F6C5AB}" presName="Name37" presStyleLbl="parChTrans1D3" presStyleIdx="17" presStyleCnt="18"/>
      <dgm:spPr/>
      <dgm:t>
        <a:bodyPr/>
        <a:lstStyle/>
        <a:p>
          <a:endParaRPr lang="en-US"/>
        </a:p>
      </dgm:t>
    </dgm:pt>
    <dgm:pt modelId="{C34FAD96-3E9E-314B-A9AB-E612B8F28517}" type="pres">
      <dgm:prSet presAssocID="{0A3DE8CB-2EFA-7C46-8174-E3B00ABB6EF0}" presName="hierRoot2" presStyleCnt="0">
        <dgm:presLayoutVars>
          <dgm:hierBranch val="init"/>
        </dgm:presLayoutVars>
      </dgm:prSet>
      <dgm:spPr/>
    </dgm:pt>
    <dgm:pt modelId="{26394E1D-C6CB-AF40-9DA6-91603038BCC8}" type="pres">
      <dgm:prSet presAssocID="{0A3DE8CB-2EFA-7C46-8174-E3B00ABB6EF0}" presName="rootComposite" presStyleCnt="0"/>
      <dgm:spPr/>
    </dgm:pt>
    <dgm:pt modelId="{E6E717B4-E002-6746-B80E-EF97D8B5A47C}" type="pres">
      <dgm:prSet presAssocID="{0A3DE8CB-2EFA-7C46-8174-E3B00ABB6EF0}" presName="rootText" presStyleLbl="node3" presStyleIdx="17" presStyleCnt="18">
        <dgm:presLayoutVars>
          <dgm:chPref val="3"/>
        </dgm:presLayoutVars>
      </dgm:prSet>
      <dgm:spPr/>
      <dgm:t>
        <a:bodyPr/>
        <a:lstStyle/>
        <a:p>
          <a:endParaRPr lang="en-US"/>
        </a:p>
      </dgm:t>
    </dgm:pt>
    <dgm:pt modelId="{1EADD2E2-1139-AB48-BE5F-C147B9F7BDB0}" type="pres">
      <dgm:prSet presAssocID="{0A3DE8CB-2EFA-7C46-8174-E3B00ABB6EF0}" presName="rootConnector" presStyleLbl="node3" presStyleIdx="17" presStyleCnt="18"/>
      <dgm:spPr/>
      <dgm:t>
        <a:bodyPr/>
        <a:lstStyle/>
        <a:p>
          <a:endParaRPr lang="en-US"/>
        </a:p>
      </dgm:t>
    </dgm:pt>
    <dgm:pt modelId="{DBF6603B-1529-D94F-8246-10674B0586D5}" type="pres">
      <dgm:prSet presAssocID="{0A3DE8CB-2EFA-7C46-8174-E3B00ABB6EF0}" presName="hierChild4" presStyleCnt="0"/>
      <dgm:spPr/>
    </dgm:pt>
    <dgm:pt modelId="{587AC21F-158E-B340-943B-4EA82E6F6A47}" type="pres">
      <dgm:prSet presAssocID="{0A3DE8CB-2EFA-7C46-8174-E3B00ABB6EF0}" presName="hierChild5" presStyleCnt="0"/>
      <dgm:spPr/>
    </dgm:pt>
    <dgm:pt modelId="{FC255F2A-FFBA-3F4D-B193-C60EC6A77B58}" type="pres">
      <dgm:prSet presAssocID="{8E5F3DBF-58AF-154C-A52B-736302309406}" presName="hierChild5" presStyleCnt="0"/>
      <dgm:spPr/>
    </dgm:pt>
    <dgm:pt modelId="{7D58E95A-74A9-A643-9DF4-E5CED61D3E60}" type="pres">
      <dgm:prSet presAssocID="{78D53F32-E2BF-174A-A449-F0642F1F0B81}" presName="hierChild3" presStyleCnt="0"/>
      <dgm:spPr/>
    </dgm:pt>
  </dgm:ptLst>
  <dgm:cxnLst>
    <dgm:cxn modelId="{7B2A904B-8344-C14B-ABDB-905F5DFCC654}" type="presOf" srcId="{0675C646-D2EC-6A4F-A0F3-BAFDB440B62A}" destId="{52B18E4C-A06D-4748-A0DA-C57D119BFDAE}" srcOrd="1" destOrd="0" presId="urn:microsoft.com/office/officeart/2005/8/layout/orgChart1"/>
    <dgm:cxn modelId="{73E1D49A-53E3-0D44-914E-0F89F952D999}" type="presOf" srcId="{D71F7087-5A9B-1649-9248-9D375AEE85AF}" destId="{8A775478-9ED1-E94E-B833-1C1E7C7E20F5}" srcOrd="0" destOrd="0" presId="urn:microsoft.com/office/officeart/2005/8/layout/orgChart1"/>
    <dgm:cxn modelId="{173211F7-C4B2-1941-B1AD-0CA629C09F0A}" srcId="{78D53F32-E2BF-174A-A449-F0642F1F0B81}" destId="{98AC83D5-205E-C749-920E-85C16AA85AAC}" srcOrd="1" destOrd="0" parTransId="{47883D84-2A1D-0943-80FD-BA6E0871FCD6}" sibTransId="{BDA08C89-92C4-7D4B-8F54-095142A256AB}"/>
    <dgm:cxn modelId="{7E203093-6D17-C140-93A2-6BAA58CFDE3E}" type="presOf" srcId="{3C727654-9EA4-4848-9F12-521C6D87FF30}" destId="{1BC79BD6-D75E-0C47-BFD4-573B9D3FB4B2}" srcOrd="1" destOrd="0" presId="urn:microsoft.com/office/officeart/2005/8/layout/orgChart1"/>
    <dgm:cxn modelId="{E1958364-2BB6-F54C-ADA2-CFB410964716}" type="presOf" srcId="{98AC83D5-205E-C749-920E-85C16AA85AAC}" destId="{0B2B0F65-526B-2A46-A113-1A02B13BA8A9}" srcOrd="0" destOrd="0" presId="urn:microsoft.com/office/officeart/2005/8/layout/orgChart1"/>
    <dgm:cxn modelId="{4AB23DE0-7253-6045-BFF2-E38CE22795F2}" type="presOf" srcId="{3EFD7FCE-5D10-A049-BB80-08D169EA77B1}" destId="{6ABD3219-0936-CE48-8B6D-3C7575A5776D}" srcOrd="0" destOrd="0" presId="urn:microsoft.com/office/officeart/2005/8/layout/orgChart1"/>
    <dgm:cxn modelId="{69262489-F5BA-CD41-8645-FAA827D21E1E}" type="presOf" srcId="{5D24A843-D615-1240-87BA-36DC0EF4D8DC}" destId="{B175EC76-4B73-3D4F-886C-227B6644410B}" srcOrd="0" destOrd="0" presId="urn:microsoft.com/office/officeart/2005/8/layout/orgChart1"/>
    <dgm:cxn modelId="{780B561A-8AED-D14E-9A55-7FC0587A00BE}" srcId="{2C431A07-B1FC-1843-B400-FD4BE8E3511B}" destId="{3C727654-9EA4-4848-9F12-521C6D87FF30}" srcOrd="2" destOrd="0" parTransId="{B2492933-35BC-BA43-B402-C1C56F9A76CF}" sibTransId="{08987AF4-F588-7A4D-9007-6FB132CA99DA}"/>
    <dgm:cxn modelId="{51026EF6-8910-7F48-8A8A-D0DC48571A81}" type="presOf" srcId="{032D52BE-1E1E-7C42-9956-2A309DBF5CEA}" destId="{F6F840F3-2C1B-B34C-ABD8-9E1E44A96404}" srcOrd="1" destOrd="0" presId="urn:microsoft.com/office/officeart/2005/8/layout/orgChart1"/>
    <dgm:cxn modelId="{BE142F60-C87E-F44E-A1F3-1E610538093D}" type="presOf" srcId="{EAF52E53-F638-4448-B574-D05CCDF03D8C}" destId="{745794F6-00FC-5B4A-80B9-F40E2F9FDF0E}" srcOrd="0" destOrd="0" presId="urn:microsoft.com/office/officeart/2005/8/layout/orgChart1"/>
    <dgm:cxn modelId="{221E8E44-F6EB-D941-8FF5-7C3A5EB74E33}" type="presOf" srcId="{67D585FA-3AC8-D145-9D70-C08F7C385395}" destId="{580E587C-F42C-BF46-80DC-80453E706EE7}" srcOrd="0" destOrd="0" presId="urn:microsoft.com/office/officeart/2005/8/layout/orgChart1"/>
    <dgm:cxn modelId="{8D8478ED-8FAB-7947-BA8C-F52B09BDB4E3}" srcId="{98AC83D5-205E-C749-920E-85C16AA85AAC}" destId="{EA5DEFDF-482A-394D-B751-B080B1AA1D06}" srcOrd="0" destOrd="0" parTransId="{51B8F5E3-6A56-AD40-B22A-6C7F2A7DB2E2}" sibTransId="{9C02075B-0B32-8C4E-AB45-71E31783D98A}"/>
    <dgm:cxn modelId="{C5B352A7-3883-9540-81B7-C462D7C7D19F}" srcId="{2C431A07-B1FC-1843-B400-FD4BE8E3511B}" destId="{032D52BE-1E1E-7C42-9956-2A309DBF5CEA}" srcOrd="1" destOrd="0" parTransId="{2B833169-2AEB-BE4A-A106-EFA919430990}" sibTransId="{2EBCCD8F-7BF1-CF4C-8E9B-EEBF396AF68E}"/>
    <dgm:cxn modelId="{A8115B92-E36B-E44E-BB3E-33C5D1D511A8}" type="presOf" srcId="{86789A87-2281-FC47-93A6-6C815CC43987}" destId="{124553A7-E746-1749-BFDA-AED7843A893C}" srcOrd="1" destOrd="0" presId="urn:microsoft.com/office/officeart/2005/8/layout/orgChart1"/>
    <dgm:cxn modelId="{36A98F48-FDCC-DC41-A576-20EF39FD3127}" type="presOf" srcId="{E55E184D-9FBD-FC44-948A-F3CB54EE204E}" destId="{6FE69992-5202-1B4D-BA1F-BC44AD03311E}" srcOrd="1" destOrd="0" presId="urn:microsoft.com/office/officeart/2005/8/layout/orgChart1"/>
    <dgm:cxn modelId="{5A95CB44-3FB4-BD4C-B430-FCAEB807FCF9}" type="presOf" srcId="{B4C58D37-824C-AC4B-907A-75446DB47100}" destId="{2332012E-53FB-2B45-8567-84BBDB155E93}" srcOrd="1" destOrd="0" presId="urn:microsoft.com/office/officeart/2005/8/layout/orgChart1"/>
    <dgm:cxn modelId="{AD77FDF9-C19D-8A46-91F0-C914F1B6AF2B}" srcId="{5B079A0E-80A4-E348-B8C9-466AB83A8275}" destId="{43B5FE61-39B0-994C-96E6-EF151CD9F5F2}" srcOrd="2" destOrd="0" parTransId="{5D24A843-D615-1240-87BA-36DC0EF4D8DC}" sibTransId="{1CC5F02E-CDE4-EF4B-BC84-9A54029571D3}"/>
    <dgm:cxn modelId="{6A35F375-F43B-D740-B95B-5645F6C27AC1}" type="presOf" srcId="{7E6BC597-AF6C-B347-B199-1E5F12CCCE37}" destId="{38193FF7-B0FA-0C43-B3C5-F038FF2BFA2F}" srcOrd="0" destOrd="0" presId="urn:microsoft.com/office/officeart/2005/8/layout/orgChart1"/>
    <dgm:cxn modelId="{701A9CE5-31A4-FB4A-A4B1-F323F75EC800}" srcId="{2C431A07-B1FC-1843-B400-FD4BE8E3511B}" destId="{F5806DB6-B211-FB4C-BF64-399E389E83C4}" srcOrd="0" destOrd="0" parTransId="{CED1F9EE-47CA-744E-8527-C4661F68E633}" sibTransId="{A70FC162-C001-574F-B915-BB20D9DB661A}"/>
    <dgm:cxn modelId="{8C8608A4-D62C-6647-AB7E-5C817C006A07}" type="presOf" srcId="{F5806DB6-B211-FB4C-BF64-399E389E83C4}" destId="{55A7060E-68D1-8D44-B7CF-1CC4501A2F72}" srcOrd="0" destOrd="0" presId="urn:microsoft.com/office/officeart/2005/8/layout/orgChart1"/>
    <dgm:cxn modelId="{C2E2F2F2-58A0-4C48-B8C1-86A2FAB3C5F1}" srcId="{8E5F3DBF-58AF-154C-A52B-736302309406}" destId="{5B079A0E-80A4-E348-B8C9-466AB83A8275}" srcOrd="0" destOrd="0" parTransId="{23910A64-E193-AC4F-B545-D57F9305CE3E}" sibTransId="{2965E88D-72F7-F64F-B323-40628933CABD}"/>
    <dgm:cxn modelId="{AAD1568A-C3D7-CC48-8B95-D20BC3642789}" type="presOf" srcId="{9E58C6E0-E3BB-544B-AE66-2BD8AD404C21}" destId="{D0FDFE20-474B-0841-80F7-3965498D05FC}" srcOrd="0" destOrd="0" presId="urn:microsoft.com/office/officeart/2005/8/layout/orgChart1"/>
    <dgm:cxn modelId="{20DBFAC7-03F2-BF44-9FC4-0D55DA22D2BB}" type="presOf" srcId="{EE6AE0F5-3EF7-8943-A4B6-9590A0D3584D}" destId="{67168F47-7228-4943-8C12-87CFDF6A0018}" srcOrd="1" destOrd="0" presId="urn:microsoft.com/office/officeart/2005/8/layout/orgChart1"/>
    <dgm:cxn modelId="{1F05CE8F-156C-BA4A-A2C5-3F9FBB2A940B}" type="presOf" srcId="{4C599311-FE1E-164B-83B6-7882756FE5B6}" destId="{2E358258-AC38-734E-9D1A-9751498B31F6}" srcOrd="0" destOrd="0" presId="urn:microsoft.com/office/officeart/2005/8/layout/orgChart1"/>
    <dgm:cxn modelId="{BDB34BF7-F021-2747-9C0C-02EC863727F3}" type="presOf" srcId="{A8F40E9D-4419-104B-9CFE-C65BDA0072B5}" destId="{B17BCBD4-3F1D-274E-968A-A4DB330E80A7}" srcOrd="0" destOrd="0" presId="urn:microsoft.com/office/officeart/2005/8/layout/orgChart1"/>
    <dgm:cxn modelId="{57AA7277-28E2-F54A-BC78-D84622452EE7}" type="presOf" srcId="{88D5792E-3343-264D-AC6E-AD539140F9F6}" destId="{19F88455-12E7-3845-BEBA-5012B6A84C02}" srcOrd="1" destOrd="0" presId="urn:microsoft.com/office/officeart/2005/8/layout/orgChart1"/>
    <dgm:cxn modelId="{3C7E26E9-896F-364B-A2CA-FAB228083A17}" srcId="{A1A8CA08-409D-9C41-98C1-8999645958C7}" destId="{4C599311-FE1E-164B-83B6-7882756FE5B6}" srcOrd="3" destOrd="0" parTransId="{A8F40E9D-4419-104B-9CFE-C65BDA0072B5}" sibTransId="{994EEC5A-6425-9E4E-8887-714222260DE1}"/>
    <dgm:cxn modelId="{A3A5E7E3-41AD-E64B-A0A0-5251780F4ECC}" type="presOf" srcId="{67D585FA-3AC8-D145-9D70-C08F7C385395}" destId="{3789C3AC-52C4-3C44-899F-AD22D2F051A9}" srcOrd="1" destOrd="0" presId="urn:microsoft.com/office/officeart/2005/8/layout/orgChart1"/>
    <dgm:cxn modelId="{AB2DAF1D-AF5A-AA40-8146-78F228E0D25B}" srcId="{8E5F3DBF-58AF-154C-A52B-736302309406}" destId="{3CC035BF-D9C1-A94D-B6FE-F31AA16CEB30}" srcOrd="2" destOrd="0" parTransId="{DECCCA73-DC6C-F64E-A473-E16695B1E8B8}" sibTransId="{C047F999-EF20-104E-BFC4-64E204B1BF45}"/>
    <dgm:cxn modelId="{AF1C29F3-6F42-1640-8EE1-46C794562831}" type="presOf" srcId="{F5806DB6-B211-FB4C-BF64-399E389E83C4}" destId="{68EB04A8-24BF-AE4F-A735-90EA3429AA25}" srcOrd="1" destOrd="0" presId="urn:microsoft.com/office/officeart/2005/8/layout/orgChart1"/>
    <dgm:cxn modelId="{401CF94E-7B37-4649-9395-FAD40C554455}" type="presOf" srcId="{A4A77740-AC34-9845-8BA5-9D2FBF1C3293}" destId="{7C1A62FB-D599-A846-99D3-32393D2D4DDF}" srcOrd="0" destOrd="0" presId="urn:microsoft.com/office/officeart/2005/8/layout/orgChart1"/>
    <dgm:cxn modelId="{6373CD6C-080A-104B-806B-B79BE42D1A9F}" type="presOf" srcId="{E6BF55A8-C3DF-1D49-8A17-D95BDE25B81F}" destId="{E7BE0C31-FAD8-A046-ACF2-BC06827C942C}" srcOrd="0" destOrd="0" presId="urn:microsoft.com/office/officeart/2005/8/layout/orgChart1"/>
    <dgm:cxn modelId="{79DC597C-6B8A-AF47-AC98-53CF19EBC9E4}" type="presOf" srcId="{0A3DE8CB-2EFA-7C46-8174-E3B00ABB6EF0}" destId="{1EADD2E2-1139-AB48-BE5F-C147B9F7BDB0}" srcOrd="1" destOrd="0" presId="urn:microsoft.com/office/officeart/2005/8/layout/orgChart1"/>
    <dgm:cxn modelId="{103F84CB-10C7-024E-ACF9-09CAD3E2A583}" type="presOf" srcId="{4C599311-FE1E-164B-83B6-7882756FE5B6}" destId="{C12DDF03-396F-E240-B209-9A5FA73900FC}" srcOrd="1" destOrd="0" presId="urn:microsoft.com/office/officeart/2005/8/layout/orgChart1"/>
    <dgm:cxn modelId="{804615C1-ACA3-8C47-BBB7-C475D745C9D6}" type="presOf" srcId="{8121C16B-1E3E-0F43-BE4B-2D50E8537CA9}" destId="{5370BD97-DD79-D946-BC92-2F6D8AFAC59B}" srcOrd="0" destOrd="0" presId="urn:microsoft.com/office/officeart/2005/8/layout/orgChart1"/>
    <dgm:cxn modelId="{BC64E4F0-A8A5-D24F-AC33-C5C7CBE24F4D}" type="presOf" srcId="{2B833169-2AEB-BE4A-A106-EFA919430990}" destId="{284006F4-AF97-ED4F-A903-2691BF963DE5}" srcOrd="0" destOrd="0" presId="urn:microsoft.com/office/officeart/2005/8/layout/orgChart1"/>
    <dgm:cxn modelId="{9FC9A1A5-7978-AD4D-B178-73FE85200F41}" srcId="{51D9D2B8-9C73-F44B-8AD1-DA4383C7BFF2}" destId="{C5230DBB-CA47-5242-AE1F-CF7DF967A818}" srcOrd="2" destOrd="0" parTransId="{507429A2-F834-5F42-9349-62BCBBE6184F}" sibTransId="{883C9626-E44E-904F-9791-D290AAAB95C7}"/>
    <dgm:cxn modelId="{06B2266A-0CA5-D841-A8B9-54663F7F6EA9}" type="presOf" srcId="{51D9D2B8-9C73-F44B-8AD1-DA4383C7BFF2}" destId="{F49DC72D-A84F-C04F-A090-B035F327B6AD}" srcOrd="0" destOrd="0" presId="urn:microsoft.com/office/officeart/2005/8/layout/orgChart1"/>
    <dgm:cxn modelId="{BEA4B7F5-0FEC-204B-8301-1C01BE8DBBEC}" type="presOf" srcId="{A1A8CA08-409D-9C41-98C1-8999645958C7}" destId="{7F0539CA-FF05-3942-A489-408533BA0657}" srcOrd="0" destOrd="0" presId="urn:microsoft.com/office/officeart/2005/8/layout/orgChart1"/>
    <dgm:cxn modelId="{8C3A807F-2E1E-D14D-AC33-E9422FE73D16}" srcId="{51D9D2B8-9C73-F44B-8AD1-DA4383C7BFF2}" destId="{14F308FA-3D01-594F-80E3-BFF630957A21}" srcOrd="0" destOrd="0" parTransId="{85AD9DED-945B-F846-9A56-1FCF2283714C}" sibTransId="{810530A9-7ED2-E643-BFFE-056F6EB740C8}"/>
    <dgm:cxn modelId="{39712FAA-DFB3-9E4A-9322-198F757F2F6B}" type="presOf" srcId="{C5230DBB-CA47-5242-AE1F-CF7DF967A818}" destId="{30053EAC-80E3-9D48-98F4-6530F8A1F9E4}" srcOrd="1" destOrd="0" presId="urn:microsoft.com/office/officeart/2005/8/layout/orgChart1"/>
    <dgm:cxn modelId="{C9ACB03F-5D5F-CA40-8BEB-E1D11CC6F65C}" type="presOf" srcId="{A1CC7D10-F10C-FE43-B7C4-B00640C226F6}" destId="{9CC31884-1864-1F45-8800-CA9BAA024215}" srcOrd="0" destOrd="0" presId="urn:microsoft.com/office/officeart/2005/8/layout/orgChart1"/>
    <dgm:cxn modelId="{E05FB1EE-234A-D346-8F30-47ACB14C90BC}" srcId="{8E5F3DBF-58AF-154C-A52B-736302309406}" destId="{0A3DE8CB-2EFA-7C46-8174-E3B00ABB6EF0}" srcOrd="3" destOrd="0" parTransId="{B2E80D79-B18B-374B-9F43-68A254F6C5AB}" sibTransId="{202D501C-9552-1845-A78B-066CC9264847}"/>
    <dgm:cxn modelId="{BCF7779C-5F83-4249-9E7E-BEDAC38D21C2}" type="presOf" srcId="{EA5DEFDF-482A-394D-B751-B080B1AA1D06}" destId="{046AD980-E57A-F149-A872-A0170A7C1A3C}" srcOrd="1" destOrd="0" presId="urn:microsoft.com/office/officeart/2005/8/layout/orgChart1"/>
    <dgm:cxn modelId="{7FDBF8F0-2D7A-8743-A480-01EA933392E0}" type="presOf" srcId="{AAC00CB3-FBC8-614A-87EA-7C1C5313D7F4}" destId="{ECB7C197-2B6A-D945-970B-FCD998219472}" srcOrd="0" destOrd="0" presId="urn:microsoft.com/office/officeart/2005/8/layout/orgChart1"/>
    <dgm:cxn modelId="{831597AE-34FE-EC45-B4E8-FA28A2E862C1}" srcId="{78D53F32-E2BF-174A-A449-F0642F1F0B81}" destId="{8E5F3DBF-58AF-154C-A52B-736302309406}" srcOrd="4" destOrd="0" parTransId="{9DE7C7B0-28E4-A146-AFF5-699AB052660F}" sibTransId="{EEC64141-C54B-B943-A350-FD0AAE4E8A36}"/>
    <dgm:cxn modelId="{A2FAF063-1477-BE4D-A2E7-96A991996BED}" srcId="{2C431A07-B1FC-1843-B400-FD4BE8E3511B}" destId="{B4C58D37-824C-AC4B-907A-75446DB47100}" srcOrd="3" destOrd="0" parTransId="{0D62CDA8-F990-8246-BB21-D69B879BD38B}" sibTransId="{A8EDD2BF-3355-B648-BCCE-753DF172BD84}"/>
    <dgm:cxn modelId="{BA10D81F-17BF-E94E-903E-9D93F608DE4A}" type="presOf" srcId="{CED1F9EE-47CA-744E-8527-C4661F68E633}" destId="{67612030-0EA9-EB4A-8079-CBABB57AB5DE}" srcOrd="0" destOrd="0" presId="urn:microsoft.com/office/officeart/2005/8/layout/orgChart1"/>
    <dgm:cxn modelId="{5DDCB8A9-C640-154F-A0FC-9C9B5895568B}" type="presOf" srcId="{D71F7087-5A9B-1649-9248-9D375AEE85AF}" destId="{0BA1470B-B85B-AD4F-8620-55EBBAC2740E}" srcOrd="1" destOrd="0" presId="urn:microsoft.com/office/officeart/2005/8/layout/orgChart1"/>
    <dgm:cxn modelId="{E7D26C4D-0AB5-024F-9BBB-1238E5BEF51F}" type="presOf" srcId="{355ECD44-FF12-904D-9F74-3764DB67CC39}" destId="{985E5438-572B-9A46-AA1F-5E3D74324B1D}" srcOrd="0" destOrd="0" presId="urn:microsoft.com/office/officeart/2005/8/layout/orgChart1"/>
    <dgm:cxn modelId="{B2DA68C4-AA42-EC42-960E-BB0DF2F47652}" type="presOf" srcId="{2C431A07-B1FC-1843-B400-FD4BE8E3511B}" destId="{84850CB5-2679-334F-B73D-749742075BDB}" srcOrd="1" destOrd="0" presId="urn:microsoft.com/office/officeart/2005/8/layout/orgChart1"/>
    <dgm:cxn modelId="{3B89732B-51CD-634C-BA31-D23DF2D9C3DE}" type="presOf" srcId="{51B8F5E3-6A56-AD40-B22A-6C7F2A7DB2E2}" destId="{58570594-D556-7249-B138-157BD2D1432E}" srcOrd="0" destOrd="0" presId="urn:microsoft.com/office/officeart/2005/8/layout/orgChart1"/>
    <dgm:cxn modelId="{F144C358-C74D-2843-A341-183DEB294250}" type="presOf" srcId="{370E8A67-0506-7E4F-888C-FF1D169F94F0}" destId="{B13816CA-0A2F-5A4D-8D6F-C9C0DD42FF2A}" srcOrd="0" destOrd="0" presId="urn:microsoft.com/office/officeart/2005/8/layout/orgChart1"/>
    <dgm:cxn modelId="{A63B862E-98EA-F743-8417-62CB1A10E442}" type="presOf" srcId="{FC32C5DB-9702-3B48-BEA0-5160990C6538}" destId="{B36C445E-7753-8F44-B651-72758D9BA5C0}" srcOrd="0" destOrd="0" presId="urn:microsoft.com/office/officeart/2005/8/layout/orgChart1"/>
    <dgm:cxn modelId="{B77D730E-C826-3249-A72B-80A222DFED82}" type="presOf" srcId="{5B079A0E-80A4-E348-B8C9-466AB83A8275}" destId="{8C252D34-E17C-CF40-93E7-2423F149F80A}" srcOrd="1" destOrd="0" presId="urn:microsoft.com/office/officeart/2005/8/layout/orgChart1"/>
    <dgm:cxn modelId="{B281CA22-F2D4-8E4B-8D0B-954F0C52853E}" type="presOf" srcId="{D47DAA8B-63A4-234B-BE89-CD5928D6039C}" destId="{CF0A9771-93B7-0047-A96E-59F24D102BBB}" srcOrd="0" destOrd="0" presId="urn:microsoft.com/office/officeart/2005/8/layout/orgChart1"/>
    <dgm:cxn modelId="{329C43D6-70AB-8549-A5AD-61E020C67BB8}" type="presOf" srcId="{78D53F32-E2BF-174A-A449-F0642F1F0B81}" destId="{2DF4340A-6D71-4F48-9E5A-7EC6750120E3}" srcOrd="1" destOrd="0" presId="urn:microsoft.com/office/officeart/2005/8/layout/orgChart1"/>
    <dgm:cxn modelId="{C141E9A3-E07D-7B46-B9A3-674F2879389E}" srcId="{78D53F32-E2BF-174A-A449-F0642F1F0B81}" destId="{A1A8CA08-409D-9C41-98C1-8999645958C7}" srcOrd="0" destOrd="0" parTransId="{B64CC659-D0E5-F249-A074-E39D4FF425DA}" sibTransId="{DB2AA9BE-BCE5-734D-B1B1-64F1F6E82CC1}"/>
    <dgm:cxn modelId="{A44B38A1-3506-E847-AA6C-ABD336528303}" type="presOf" srcId="{CE229D71-5341-8D44-A58C-46C1F297792C}" destId="{C5EB9535-D5D4-F647-ADDB-9FB0A2A7D50A}" srcOrd="0" destOrd="0" presId="urn:microsoft.com/office/officeart/2005/8/layout/orgChart1"/>
    <dgm:cxn modelId="{660D7091-F334-F54F-B4AF-E49E0DFB1386}" type="presOf" srcId="{BB57C390-4FDC-6D45-8BC1-5CBA57193982}" destId="{D34CE527-9A8D-584B-8050-C5AAEFFAC542}" srcOrd="0" destOrd="0" presId="urn:microsoft.com/office/officeart/2005/8/layout/orgChart1"/>
    <dgm:cxn modelId="{781577D4-2984-3A42-980E-3BEBFF3C1809}" type="presOf" srcId="{BB57C390-4FDC-6D45-8BC1-5CBA57193982}" destId="{CB73BBA6-B75D-DB42-ABB1-481328B600FF}" srcOrd="1" destOrd="0" presId="urn:microsoft.com/office/officeart/2005/8/layout/orgChart1"/>
    <dgm:cxn modelId="{7C6AF0C4-9A62-5D43-81BD-C51890E3BEFB}" type="presOf" srcId="{A1CC7D10-F10C-FE43-B7C4-B00640C226F6}" destId="{435A720E-0BAB-D140-B7B4-7700B6893043}" srcOrd="1" destOrd="0" presId="urn:microsoft.com/office/officeart/2005/8/layout/orgChart1"/>
    <dgm:cxn modelId="{EE734402-D8CC-7C4F-85F9-0D0AF506C922}" type="presOf" srcId="{5B079A0E-80A4-E348-B8C9-466AB83A8275}" destId="{07A6ED6C-7AFD-D04B-B5FA-055C442FBE07}" srcOrd="0" destOrd="0" presId="urn:microsoft.com/office/officeart/2005/8/layout/orgChart1"/>
    <dgm:cxn modelId="{6FFF82D4-56C0-BE4A-A58C-32833566C748}" type="presOf" srcId="{23910A64-E193-AC4F-B545-D57F9305CE3E}" destId="{15C86C35-B42B-B94D-B49B-E80E6EB136BE}" srcOrd="0" destOrd="0" presId="urn:microsoft.com/office/officeart/2005/8/layout/orgChart1"/>
    <dgm:cxn modelId="{97F0D450-6058-5446-8DB9-0CAE22910ED6}" type="presOf" srcId="{032D52BE-1E1E-7C42-9956-2A309DBF5CEA}" destId="{ED015EA3-32D3-1448-A002-70D7F0E88322}" srcOrd="0" destOrd="0" presId="urn:microsoft.com/office/officeart/2005/8/layout/orgChart1"/>
    <dgm:cxn modelId="{E154F14F-2FBC-1A4D-8D0A-B568C0B55B21}" type="presOf" srcId="{E6BF55A8-C3DF-1D49-8A17-D95BDE25B81F}" destId="{D900A319-E3BE-DD47-91F6-99733B867398}" srcOrd="1" destOrd="0" presId="urn:microsoft.com/office/officeart/2005/8/layout/orgChart1"/>
    <dgm:cxn modelId="{3E5D2B94-A9EA-B547-AF5D-0080F39BD7F7}" type="presOf" srcId="{3CC035BF-D9C1-A94D-B6FE-F31AA16CEB30}" destId="{D5EBDA52-9986-EF42-BBA4-9BABBC876DF2}" srcOrd="0" destOrd="0" presId="urn:microsoft.com/office/officeart/2005/8/layout/orgChart1"/>
    <dgm:cxn modelId="{1A90FB9B-51EF-6D48-92A6-E18C7AA22B9A}" srcId="{98AC83D5-205E-C749-920E-85C16AA85AAC}" destId="{E55E184D-9FBD-FC44-948A-F3CB54EE204E}" srcOrd="2" destOrd="0" parTransId="{23F2C3F7-7182-5B44-AC7A-551CA96207D2}" sibTransId="{BF049D45-A647-8C4C-A473-3FA5EA1B09AA}"/>
    <dgm:cxn modelId="{CB3D3EF1-8B66-3B49-9DFA-9AB21F26CB2F}" type="presOf" srcId="{8E5F3DBF-58AF-154C-A52B-736302309406}" destId="{D07936C5-471D-944B-9D50-C47C8F25E6FB}" srcOrd="1" destOrd="0" presId="urn:microsoft.com/office/officeart/2005/8/layout/orgChart1"/>
    <dgm:cxn modelId="{A68180EE-7401-F84B-9188-36A8013FF15D}" type="presOf" srcId="{0675C646-D2EC-6A4F-A0F3-BAFDB440B62A}" destId="{DC2C1586-3CF6-FB45-A0D2-73DF6ABED043}" srcOrd="0" destOrd="0" presId="urn:microsoft.com/office/officeart/2005/8/layout/orgChart1"/>
    <dgm:cxn modelId="{28B20211-7C48-FA46-932A-FD64F81EAD0D}" type="presOf" srcId="{EDF143E2-304F-9D4D-869A-0A0CA442FAE8}" destId="{C0C2D10D-585D-3F47-BA68-54F1B226B1F7}" srcOrd="0" destOrd="0" presId="urn:microsoft.com/office/officeart/2005/8/layout/orgChart1"/>
    <dgm:cxn modelId="{B037C66C-77EE-8F4C-AA2D-DE5F3C056F50}" type="presOf" srcId="{0D62CDA8-F990-8246-BB21-D69B879BD38B}" destId="{11E064C5-BB98-6E40-89C6-C5FF1E2D3BAF}" srcOrd="0" destOrd="0" presId="urn:microsoft.com/office/officeart/2005/8/layout/orgChart1"/>
    <dgm:cxn modelId="{CCCA5042-C3F6-264D-94DE-705B011650A7}" srcId="{A1A8CA08-409D-9C41-98C1-8999645958C7}" destId="{BB57C390-4FDC-6D45-8BC1-5CBA57193982}" srcOrd="1" destOrd="0" parTransId="{7E6BC597-AF6C-B347-B199-1E5F12CCCE37}" sibTransId="{C708DFC7-CD82-5D4F-A9F9-0B291CAF3825}"/>
    <dgm:cxn modelId="{AF5D1896-29AF-BD48-B968-8C9C13EFB192}" type="presOf" srcId="{3CC035BF-D9C1-A94D-B6FE-F31AA16CEB30}" destId="{23D6A814-3211-4F4E-946F-6F74AB3937A8}" srcOrd="1" destOrd="0" presId="urn:microsoft.com/office/officeart/2005/8/layout/orgChart1"/>
    <dgm:cxn modelId="{3C1F7B23-97D5-024B-B38A-8940B436222A}" type="presOf" srcId="{C035F747-6546-9C43-BA3D-C257E9CD9DF2}" destId="{7BE41EE1-C2E4-1040-85F9-E1FFCA60C38A}" srcOrd="0" destOrd="0" presId="urn:microsoft.com/office/officeart/2005/8/layout/orgChart1"/>
    <dgm:cxn modelId="{1D95FB00-99FA-954B-BDDC-8B47D504FF35}" srcId="{78D53F32-E2BF-174A-A449-F0642F1F0B81}" destId="{51D9D2B8-9C73-F44B-8AD1-DA4383C7BFF2}" srcOrd="3" destOrd="0" parTransId="{8121C16B-1E3E-0F43-BE4B-2D50E8537CA9}" sibTransId="{CA5AB3E1-E376-5447-8FE2-8AA380746216}"/>
    <dgm:cxn modelId="{84730B3B-174B-9347-9166-035989DBC0A0}" srcId="{EE6AE0F5-3EF7-8943-A4B6-9590A0D3584D}" destId="{86789A87-2281-FC47-93A6-6C815CC43987}" srcOrd="0" destOrd="0" parTransId="{370E8A67-0506-7E4F-888C-FF1D169F94F0}" sibTransId="{EF536150-3C91-564C-9931-30EA016CFD95}"/>
    <dgm:cxn modelId="{AE63CE3F-4266-014A-9835-2721F3ADFEF9}" type="presOf" srcId="{EA5DEFDF-482A-394D-B751-B080B1AA1D06}" destId="{6B2B883B-0627-EB42-9F3A-12342F058F5B}" srcOrd="0" destOrd="0" presId="urn:microsoft.com/office/officeart/2005/8/layout/orgChart1"/>
    <dgm:cxn modelId="{D79B89F4-D766-2744-B462-145473D85C72}" type="presOf" srcId="{B2492933-35BC-BA43-B402-C1C56F9A76CF}" destId="{2DB95E92-939C-9B44-96BC-4397BDF5945A}" srcOrd="0" destOrd="0" presId="urn:microsoft.com/office/officeart/2005/8/layout/orgChart1"/>
    <dgm:cxn modelId="{B1674C89-03C6-504E-9113-B95F9ACB29E1}" type="presOf" srcId="{23F2C3F7-7182-5B44-AC7A-551CA96207D2}" destId="{84B268D9-7B84-3243-986B-91D25C2EFF90}" srcOrd="0" destOrd="0" presId="urn:microsoft.com/office/officeart/2005/8/layout/orgChart1"/>
    <dgm:cxn modelId="{BF84992C-2885-8F43-A9F1-1CD1F5FDA149}" type="presOf" srcId="{14F308FA-3D01-594F-80E3-BFF630957A21}" destId="{4EE62AA6-FEEF-B047-A736-E55471938925}" srcOrd="1" destOrd="0" presId="urn:microsoft.com/office/officeart/2005/8/layout/orgChart1"/>
    <dgm:cxn modelId="{46719E29-3438-AE44-947F-C69078CBFAD3}" type="presOf" srcId="{2C431A07-B1FC-1843-B400-FD4BE8E3511B}" destId="{D46E24AE-CF99-244A-BBC9-996A8EE4B300}" srcOrd="0" destOrd="0" presId="urn:microsoft.com/office/officeart/2005/8/layout/orgChart1"/>
    <dgm:cxn modelId="{72CA6E9D-5F7C-A542-9037-7CB9F073D9B0}" type="presOf" srcId="{A58FA480-E634-1E46-8918-E4AD4E581862}" destId="{7187EDC0-AD0C-BA40-A900-03A8B202889A}" srcOrd="0" destOrd="0" presId="urn:microsoft.com/office/officeart/2005/8/layout/orgChart1"/>
    <dgm:cxn modelId="{42462BD9-6706-9441-8E63-287870680C56}" srcId="{355ECD44-FF12-904D-9F74-3764DB67CC39}" destId="{78D53F32-E2BF-174A-A449-F0642F1F0B81}" srcOrd="0" destOrd="0" parTransId="{CC0724AF-A608-DD40-A45B-5419D3A5C47F}" sibTransId="{22C4C5A5-1754-C54C-A546-CF50075C6C4D}"/>
    <dgm:cxn modelId="{2736CBD7-E1D9-6846-A0A8-7A356CB138D6}" type="presOf" srcId="{86789A87-2281-FC47-93A6-6C815CC43987}" destId="{A9D111FF-F806-6745-AC56-99F7F8319218}" srcOrd="0" destOrd="0" presId="urn:microsoft.com/office/officeart/2005/8/layout/orgChart1"/>
    <dgm:cxn modelId="{36DA0C6C-7D5C-9D40-858A-8DE420D8AA02}" type="presOf" srcId="{98AC83D5-205E-C749-920E-85C16AA85AAC}" destId="{BC34AD04-A663-C446-8351-F2E9E580D42E}" srcOrd="1" destOrd="0" presId="urn:microsoft.com/office/officeart/2005/8/layout/orgChart1"/>
    <dgm:cxn modelId="{FFD07220-9E67-C241-8694-1ECF54FA1A53}" srcId="{C5230DBB-CA47-5242-AE1F-CF7DF967A818}" destId="{67D585FA-3AC8-D145-9D70-C08F7C385395}" srcOrd="1" destOrd="0" parTransId="{8446DE7D-FFD3-9244-9B43-AFAF9F995AEE}" sibTransId="{2FA396B7-0584-F746-B805-C6561F97A68C}"/>
    <dgm:cxn modelId="{410EE262-E463-114B-B0A2-8734C774A99F}" type="presOf" srcId="{B4C58D37-824C-AC4B-907A-75446DB47100}" destId="{057A371D-D9FA-6E4D-97EE-78B933C99199}" srcOrd="0" destOrd="0" presId="urn:microsoft.com/office/officeart/2005/8/layout/orgChart1"/>
    <dgm:cxn modelId="{A93AD00E-DF6D-2E42-88AF-B9C7EDDA81CF}" srcId="{EE6AE0F5-3EF7-8943-A4B6-9590A0D3584D}" destId="{D71F7087-5A9B-1649-9248-9D375AEE85AF}" srcOrd="1" destOrd="0" parTransId="{CE229D71-5341-8D44-A58C-46C1F297792C}" sibTransId="{C90DA7A1-5086-4245-B1D3-7FF20C88C3F6}"/>
    <dgm:cxn modelId="{6CABB645-3F57-5F4E-AF72-D7138EAA8067}" type="presOf" srcId="{A4A77740-AC34-9845-8BA5-9D2FBF1C3293}" destId="{EE65B278-3488-9447-A100-6F566238B643}" srcOrd="1" destOrd="0" presId="urn:microsoft.com/office/officeart/2005/8/layout/orgChart1"/>
    <dgm:cxn modelId="{8966C414-609C-C049-8205-CD5B38A7F746}" srcId="{A1A8CA08-409D-9C41-98C1-8999645958C7}" destId="{EE6AE0F5-3EF7-8943-A4B6-9590A0D3584D}" srcOrd="2" destOrd="0" parTransId="{D47DAA8B-63A4-234B-BE89-CD5928D6039C}" sibTransId="{1DFED878-C3AE-F94B-9F37-CE0B2BF62E9B}"/>
    <dgm:cxn modelId="{F4DF548D-F75B-D74D-9EE0-EBF01D2C7828}" srcId="{C5230DBB-CA47-5242-AE1F-CF7DF967A818}" destId="{0675C646-D2EC-6A4F-A0F3-BAFDB440B62A}" srcOrd="0" destOrd="0" parTransId="{16E1A531-8D34-F14B-B780-9DFE48A085F3}" sibTransId="{58272916-95CA-F148-9579-EEC0E183DC55}"/>
    <dgm:cxn modelId="{97F9DC7E-8196-514B-9410-7211C3B888EB}" type="presOf" srcId="{8E5F3DBF-58AF-154C-A52B-736302309406}" destId="{8B3ED45F-3808-EA47-9CC6-3A2EDAACC2C0}" srcOrd="0" destOrd="0" presId="urn:microsoft.com/office/officeart/2005/8/layout/orgChart1"/>
    <dgm:cxn modelId="{7E0DC718-8A5A-8642-9643-A0C7E213C9D8}" type="presOf" srcId="{B2E80D79-B18B-374B-9F43-68A254F6C5AB}" destId="{D87E4428-9D75-694E-80B0-C497391D146C}" srcOrd="0" destOrd="0" presId="urn:microsoft.com/office/officeart/2005/8/layout/orgChart1"/>
    <dgm:cxn modelId="{EDA7A27B-F7A6-EE46-9F00-BFE275A3F8B1}" type="presOf" srcId="{78D53F32-E2BF-174A-A449-F0642F1F0B81}" destId="{8CADCFE2-80F6-0743-922E-B9B608B97F8A}" srcOrd="0" destOrd="0" presId="urn:microsoft.com/office/officeart/2005/8/layout/orgChart1"/>
    <dgm:cxn modelId="{3F7145D0-EA69-5A48-B656-311B45DF9806}" type="presOf" srcId="{8446DE7D-FFD3-9244-9B43-AFAF9F995AEE}" destId="{4A934023-620F-9B40-BD2A-92C53243E365}" srcOrd="0" destOrd="0" presId="urn:microsoft.com/office/officeart/2005/8/layout/orgChart1"/>
    <dgm:cxn modelId="{F9D0BAF8-CC52-884F-8507-1D54CB89E3E6}" srcId="{8E5F3DBF-58AF-154C-A52B-736302309406}" destId="{E6BF55A8-C3DF-1D49-8A17-D95BDE25B81F}" srcOrd="1" destOrd="0" parTransId="{EAF52E53-F638-4448-B574-D05CCDF03D8C}" sibTransId="{BF0ECEB6-9238-6B4A-A743-3B2B801F6A0D}"/>
    <dgm:cxn modelId="{568FE715-D0C6-D34F-A73D-D7C655A54604}" type="presOf" srcId="{E55E184D-9FBD-FC44-948A-F3CB54EE204E}" destId="{B077F707-911F-CD46-991F-D2648DC21255}" srcOrd="0" destOrd="0" presId="urn:microsoft.com/office/officeart/2005/8/layout/orgChart1"/>
    <dgm:cxn modelId="{94195AE4-79D5-0045-9F60-F969E420ACA1}" type="presOf" srcId="{9DE7C7B0-28E4-A146-AFF5-699AB052660F}" destId="{3991481E-3A50-D943-AF40-49BB39176B6A}" srcOrd="0" destOrd="0" presId="urn:microsoft.com/office/officeart/2005/8/layout/orgChart1"/>
    <dgm:cxn modelId="{7AD78D8A-C4F7-524A-828E-72F207F76514}" type="presOf" srcId="{B64CC659-D0E5-F249-A074-E39D4FF425DA}" destId="{A8B57517-6117-064B-8F94-C395D44B82D4}" srcOrd="0" destOrd="0" presId="urn:microsoft.com/office/officeart/2005/8/layout/orgChart1"/>
    <dgm:cxn modelId="{0B77E77F-28E3-CA4B-ACEE-397647B01A7E}" srcId="{5B079A0E-80A4-E348-B8C9-466AB83A8275}" destId="{A4A77740-AC34-9845-8BA5-9D2FBF1C3293}" srcOrd="1" destOrd="0" parTransId="{3EFD7FCE-5D10-A049-BB80-08D169EA77B1}" sibTransId="{43E420EC-184E-634B-B963-B9B9BB9EDB66}"/>
    <dgm:cxn modelId="{A64D9198-7FD7-6744-98BD-DD75E610B9FE}" type="presOf" srcId="{EE6AE0F5-3EF7-8943-A4B6-9590A0D3584D}" destId="{E95D39CD-0976-D747-B048-F65A6919F27A}" srcOrd="0" destOrd="0" presId="urn:microsoft.com/office/officeart/2005/8/layout/orgChart1"/>
    <dgm:cxn modelId="{D3DE44F4-AA8E-7847-8884-FFF664BFEEE0}" type="presOf" srcId="{3549FC6B-3542-0B4D-BEAC-9A2FAAF735A4}" destId="{5CB38110-0DD3-EB46-BA94-8733C035F363}" srcOrd="1" destOrd="0" presId="urn:microsoft.com/office/officeart/2005/8/layout/orgChart1"/>
    <dgm:cxn modelId="{9C09431A-AF66-B044-AECC-E5F41BA6CD83}" type="presOf" srcId="{85AD9DED-945B-F846-9A56-1FCF2283714C}" destId="{8E848A1C-129E-044F-B585-F1C4762D4682}" srcOrd="0" destOrd="0" presId="urn:microsoft.com/office/officeart/2005/8/layout/orgChart1"/>
    <dgm:cxn modelId="{A5944A6E-E8B8-CB45-83C7-30C38F7A0591}" srcId="{5B079A0E-80A4-E348-B8C9-466AB83A8275}" destId="{FC32C5DB-9702-3B48-BEA0-5160990C6538}" srcOrd="0" destOrd="0" parTransId="{9E58C6E0-E3BB-544B-AE66-2BD8AD404C21}" sibTransId="{103DE2BE-4B4C-D14A-B97C-FF1EB79DC9E9}"/>
    <dgm:cxn modelId="{A9A3828E-2F2C-F848-B0CD-69545C2C6AB3}" type="presOf" srcId="{47883D84-2A1D-0943-80FD-BA6E0871FCD6}" destId="{A40E2FD2-4F72-DC43-9BAD-C34142056857}" srcOrd="0" destOrd="0" presId="urn:microsoft.com/office/officeart/2005/8/layout/orgChart1"/>
    <dgm:cxn modelId="{97424CCE-BF9D-0D43-94C7-7FF477147A1B}" type="presOf" srcId="{FC32C5DB-9702-3B48-BEA0-5160990C6538}" destId="{05AD3046-9115-6344-B807-1318222D246E}" srcOrd="1" destOrd="0" presId="urn:microsoft.com/office/officeart/2005/8/layout/orgChart1"/>
    <dgm:cxn modelId="{939BF3B6-E6CD-4646-811E-DBDCDDB31328}" srcId="{98AC83D5-205E-C749-920E-85C16AA85AAC}" destId="{A1CC7D10-F10C-FE43-B7C4-B00640C226F6}" srcOrd="1" destOrd="0" parTransId="{A58FA480-E634-1E46-8918-E4AD4E581862}" sibTransId="{62910F64-36B0-0842-8739-DF907D52647B}"/>
    <dgm:cxn modelId="{A350F73F-1407-B441-9598-6F0FCCD61109}" type="presOf" srcId="{C5230DBB-CA47-5242-AE1F-CF7DF967A818}" destId="{CD0B24BF-39B4-F048-8B91-E05A847E60DD}" srcOrd="0" destOrd="0" presId="urn:microsoft.com/office/officeart/2005/8/layout/orgChart1"/>
    <dgm:cxn modelId="{3EB13FBC-EA41-1349-9EA4-98BFA1EE46D4}" type="presOf" srcId="{16E1A531-8D34-F14B-B780-9DFE48A085F3}" destId="{ABB372C8-226C-E74B-96AB-FECF2B601800}" srcOrd="0" destOrd="0" presId="urn:microsoft.com/office/officeart/2005/8/layout/orgChart1"/>
    <dgm:cxn modelId="{DFA8EC30-3670-C341-8F1A-EB0E4DFFF23E}" type="presOf" srcId="{3549FC6B-3542-0B4D-BEAC-9A2FAAF735A4}" destId="{05207024-A1E5-E741-8EE8-764E54EF5918}" srcOrd="0" destOrd="0" presId="urn:microsoft.com/office/officeart/2005/8/layout/orgChart1"/>
    <dgm:cxn modelId="{8CDB06AE-3B55-3843-B13E-E9A084D8BD83}" type="presOf" srcId="{3C727654-9EA4-4848-9F12-521C6D87FF30}" destId="{75CF5F96-54CD-ED4F-8EEA-DD02230F52A3}" srcOrd="0" destOrd="0" presId="urn:microsoft.com/office/officeart/2005/8/layout/orgChart1"/>
    <dgm:cxn modelId="{1039235C-5FEE-534C-9ED8-A5CD10E05318}" type="presOf" srcId="{14F308FA-3D01-594F-80E3-BFF630957A21}" destId="{D6D32FBD-9191-3244-B0B3-3A07435C846E}" srcOrd="0" destOrd="0" presId="urn:microsoft.com/office/officeart/2005/8/layout/orgChart1"/>
    <dgm:cxn modelId="{5CF6C4A7-72EF-E14F-8583-7078B46F82CC}" srcId="{51D9D2B8-9C73-F44B-8AD1-DA4383C7BFF2}" destId="{88D5792E-3343-264D-AC6E-AD539140F9F6}" srcOrd="1" destOrd="0" parTransId="{EDF143E2-304F-9D4D-869A-0A0CA442FAE8}" sibTransId="{8081A0E9-ED12-9048-B022-2F5174E0E5EF}"/>
    <dgm:cxn modelId="{5F87B922-3C31-B542-8752-13BB76BD5F7A}" type="presOf" srcId="{43B5FE61-39B0-994C-96E6-EF151CD9F5F2}" destId="{3DB082B1-66C9-DA47-9490-EDEB8CF29214}" srcOrd="0" destOrd="0" presId="urn:microsoft.com/office/officeart/2005/8/layout/orgChart1"/>
    <dgm:cxn modelId="{30F2B2C8-1D62-1143-851F-9ADD482F7F0A}" type="presOf" srcId="{A1A8CA08-409D-9C41-98C1-8999645958C7}" destId="{BDA9C6FB-30B0-7E41-B034-AEE4C396514B}" srcOrd="1" destOrd="0" presId="urn:microsoft.com/office/officeart/2005/8/layout/orgChart1"/>
    <dgm:cxn modelId="{31F1E625-674A-3545-8804-8BCD7A08499B}" type="presOf" srcId="{507429A2-F834-5F42-9349-62BCBBE6184F}" destId="{442C066A-AE82-E74F-A717-B47F3B556777}" srcOrd="0" destOrd="0" presId="urn:microsoft.com/office/officeart/2005/8/layout/orgChart1"/>
    <dgm:cxn modelId="{1E264EE2-54C6-FA41-A2AD-10A2E2669066}" type="presOf" srcId="{DECCCA73-DC6C-F64E-A473-E16695B1E8B8}" destId="{5CC74876-C529-954D-9ACB-A0C2DF2DB6EF}" srcOrd="0" destOrd="0" presId="urn:microsoft.com/office/officeart/2005/8/layout/orgChart1"/>
    <dgm:cxn modelId="{7FAA7469-DCC5-C94A-B370-8D5E54C020F4}" type="presOf" srcId="{88D5792E-3343-264D-AC6E-AD539140F9F6}" destId="{D31CF7DE-525C-3147-A2F8-7024339F5C95}" srcOrd="0" destOrd="0" presId="urn:microsoft.com/office/officeart/2005/8/layout/orgChart1"/>
    <dgm:cxn modelId="{F13805BD-4DD6-C845-A95B-409F40A6AC94}" type="presOf" srcId="{51D9D2B8-9C73-F44B-8AD1-DA4383C7BFF2}" destId="{B50CAA20-C065-914B-968A-BCFB67EF8752}" srcOrd="1" destOrd="0" presId="urn:microsoft.com/office/officeart/2005/8/layout/orgChart1"/>
    <dgm:cxn modelId="{EB1D8EEF-6825-BC46-AF46-ED7FF569CB5D}" type="presOf" srcId="{43B5FE61-39B0-994C-96E6-EF151CD9F5F2}" destId="{01982FFA-9A76-394C-AED7-F3D3C446B5C4}" srcOrd="1" destOrd="0" presId="urn:microsoft.com/office/officeart/2005/8/layout/orgChart1"/>
    <dgm:cxn modelId="{B1385D10-8C75-8C45-A6D9-EA3B5203EC74}" type="presOf" srcId="{0A3DE8CB-2EFA-7C46-8174-E3B00ABB6EF0}" destId="{E6E717B4-E002-6746-B80E-EF97D8B5A47C}" srcOrd="0" destOrd="0" presId="urn:microsoft.com/office/officeart/2005/8/layout/orgChart1"/>
    <dgm:cxn modelId="{7A187BFB-3E39-A540-9F36-D75717EFAD8A}" srcId="{A1A8CA08-409D-9C41-98C1-8999645958C7}" destId="{3549FC6B-3542-0B4D-BEAC-9A2FAAF735A4}" srcOrd="0" destOrd="0" parTransId="{C035F747-6546-9C43-BA3D-C257E9CD9DF2}" sibTransId="{82E73A0A-CCD8-CF47-A96C-404222C4045D}"/>
    <dgm:cxn modelId="{2437FDE6-C0C4-764A-8250-4E7E86614722}" srcId="{78D53F32-E2BF-174A-A449-F0642F1F0B81}" destId="{2C431A07-B1FC-1843-B400-FD4BE8E3511B}" srcOrd="2" destOrd="0" parTransId="{AAC00CB3-FBC8-614A-87EA-7C1C5313D7F4}" sibTransId="{7FAEC8E6-2E09-F44C-B4FC-F7F71C81E080}"/>
    <dgm:cxn modelId="{21CF4953-1001-A144-B458-7F12F94BEB76}" type="presParOf" srcId="{985E5438-572B-9A46-AA1F-5E3D74324B1D}" destId="{40936D33-C20B-3B46-B275-91B886BBD08C}" srcOrd="0" destOrd="0" presId="urn:microsoft.com/office/officeart/2005/8/layout/orgChart1"/>
    <dgm:cxn modelId="{77F97784-759C-EE4B-B4DA-0BFFFDDAE15C}" type="presParOf" srcId="{40936D33-C20B-3B46-B275-91B886BBD08C}" destId="{5D92EB11-35B6-6043-B65B-1D4DC773D761}" srcOrd="0" destOrd="0" presId="urn:microsoft.com/office/officeart/2005/8/layout/orgChart1"/>
    <dgm:cxn modelId="{D980E4F3-73B0-3C4C-A6F3-85B4F70E6507}" type="presParOf" srcId="{5D92EB11-35B6-6043-B65B-1D4DC773D761}" destId="{8CADCFE2-80F6-0743-922E-B9B608B97F8A}" srcOrd="0" destOrd="0" presId="urn:microsoft.com/office/officeart/2005/8/layout/orgChart1"/>
    <dgm:cxn modelId="{1B86AAC9-DE79-5C49-A83C-647F7D50C585}" type="presParOf" srcId="{5D92EB11-35B6-6043-B65B-1D4DC773D761}" destId="{2DF4340A-6D71-4F48-9E5A-7EC6750120E3}" srcOrd="1" destOrd="0" presId="urn:microsoft.com/office/officeart/2005/8/layout/orgChart1"/>
    <dgm:cxn modelId="{3EE9033B-3F52-7A45-8FA9-E967601DBE49}" type="presParOf" srcId="{40936D33-C20B-3B46-B275-91B886BBD08C}" destId="{EAA1F885-DFBA-A64E-BA27-FB8520352984}" srcOrd="1" destOrd="0" presId="urn:microsoft.com/office/officeart/2005/8/layout/orgChart1"/>
    <dgm:cxn modelId="{D444E72B-3281-5B4C-9AF5-A53FF97F0FD1}" type="presParOf" srcId="{EAA1F885-DFBA-A64E-BA27-FB8520352984}" destId="{A8B57517-6117-064B-8F94-C395D44B82D4}" srcOrd="0" destOrd="0" presId="urn:microsoft.com/office/officeart/2005/8/layout/orgChart1"/>
    <dgm:cxn modelId="{52749249-4B8F-9244-BC83-02EBC5B76241}" type="presParOf" srcId="{EAA1F885-DFBA-A64E-BA27-FB8520352984}" destId="{BAC9032C-7462-1645-99A7-BCABAE9A22EE}" srcOrd="1" destOrd="0" presId="urn:microsoft.com/office/officeart/2005/8/layout/orgChart1"/>
    <dgm:cxn modelId="{D11A6A68-00B4-8D4F-8645-885E7FA4F9B2}" type="presParOf" srcId="{BAC9032C-7462-1645-99A7-BCABAE9A22EE}" destId="{5DB9D70C-F641-8044-8E9C-BDEC411E0E13}" srcOrd="0" destOrd="0" presId="urn:microsoft.com/office/officeart/2005/8/layout/orgChart1"/>
    <dgm:cxn modelId="{86795971-8EC4-F84B-9EF9-EF34BDE0252A}" type="presParOf" srcId="{5DB9D70C-F641-8044-8E9C-BDEC411E0E13}" destId="{7F0539CA-FF05-3942-A489-408533BA0657}" srcOrd="0" destOrd="0" presId="urn:microsoft.com/office/officeart/2005/8/layout/orgChart1"/>
    <dgm:cxn modelId="{FECF5676-27F7-F643-96AB-E04737D093F6}" type="presParOf" srcId="{5DB9D70C-F641-8044-8E9C-BDEC411E0E13}" destId="{BDA9C6FB-30B0-7E41-B034-AEE4C396514B}" srcOrd="1" destOrd="0" presId="urn:microsoft.com/office/officeart/2005/8/layout/orgChart1"/>
    <dgm:cxn modelId="{42E11EA1-3797-B042-9DAD-D71A510B9583}" type="presParOf" srcId="{BAC9032C-7462-1645-99A7-BCABAE9A22EE}" destId="{8656091E-CC79-E44C-8ECA-EEE038C0849E}" srcOrd="1" destOrd="0" presId="urn:microsoft.com/office/officeart/2005/8/layout/orgChart1"/>
    <dgm:cxn modelId="{72F6AAEB-5C49-9849-B7F7-C3F802A91557}" type="presParOf" srcId="{8656091E-CC79-E44C-8ECA-EEE038C0849E}" destId="{7BE41EE1-C2E4-1040-85F9-E1FFCA60C38A}" srcOrd="0" destOrd="0" presId="urn:microsoft.com/office/officeart/2005/8/layout/orgChart1"/>
    <dgm:cxn modelId="{B83579F9-0775-D041-A558-71B6238D8AA9}" type="presParOf" srcId="{8656091E-CC79-E44C-8ECA-EEE038C0849E}" destId="{F5FEB667-307E-944B-BA5F-5A636BF45C0F}" srcOrd="1" destOrd="0" presId="urn:microsoft.com/office/officeart/2005/8/layout/orgChart1"/>
    <dgm:cxn modelId="{C7D9B0FB-A381-7847-B313-2D2D0706B55B}" type="presParOf" srcId="{F5FEB667-307E-944B-BA5F-5A636BF45C0F}" destId="{6B238E78-33BD-F248-8105-F6B8528C52DB}" srcOrd="0" destOrd="0" presId="urn:microsoft.com/office/officeart/2005/8/layout/orgChart1"/>
    <dgm:cxn modelId="{CC2B6CC6-7241-FB4F-9F3D-AED4E9B59EF6}" type="presParOf" srcId="{6B238E78-33BD-F248-8105-F6B8528C52DB}" destId="{05207024-A1E5-E741-8EE8-764E54EF5918}" srcOrd="0" destOrd="0" presId="urn:microsoft.com/office/officeart/2005/8/layout/orgChart1"/>
    <dgm:cxn modelId="{8A403BC8-9511-014F-95E8-DD57BBDF01EF}" type="presParOf" srcId="{6B238E78-33BD-F248-8105-F6B8528C52DB}" destId="{5CB38110-0DD3-EB46-BA94-8733C035F363}" srcOrd="1" destOrd="0" presId="urn:microsoft.com/office/officeart/2005/8/layout/orgChart1"/>
    <dgm:cxn modelId="{D76E56BC-456F-5D4A-A775-55B0711CBF43}" type="presParOf" srcId="{F5FEB667-307E-944B-BA5F-5A636BF45C0F}" destId="{E9FDC7AD-EE3B-1441-B4AA-C4F66C6731B4}" srcOrd="1" destOrd="0" presId="urn:microsoft.com/office/officeart/2005/8/layout/orgChart1"/>
    <dgm:cxn modelId="{4C1D391A-5537-D340-9A84-79440FE8B2E8}" type="presParOf" srcId="{F5FEB667-307E-944B-BA5F-5A636BF45C0F}" destId="{9D999364-544B-E349-B1A3-D8F33D767E9B}" srcOrd="2" destOrd="0" presId="urn:microsoft.com/office/officeart/2005/8/layout/orgChart1"/>
    <dgm:cxn modelId="{4293848D-657D-F64D-BD2F-EA6B545F5C9F}" type="presParOf" srcId="{8656091E-CC79-E44C-8ECA-EEE038C0849E}" destId="{38193FF7-B0FA-0C43-B3C5-F038FF2BFA2F}" srcOrd="2" destOrd="0" presId="urn:microsoft.com/office/officeart/2005/8/layout/orgChart1"/>
    <dgm:cxn modelId="{30641374-2127-CD47-ABC9-EEDE9870359A}" type="presParOf" srcId="{8656091E-CC79-E44C-8ECA-EEE038C0849E}" destId="{74F95624-62A0-4F48-AFD9-B8D148DE6804}" srcOrd="3" destOrd="0" presId="urn:microsoft.com/office/officeart/2005/8/layout/orgChart1"/>
    <dgm:cxn modelId="{9F497C8D-394A-F741-AB03-2578BFB58C85}" type="presParOf" srcId="{74F95624-62A0-4F48-AFD9-B8D148DE6804}" destId="{9AA3CD89-9285-E542-ADDC-90BE43C1E241}" srcOrd="0" destOrd="0" presId="urn:microsoft.com/office/officeart/2005/8/layout/orgChart1"/>
    <dgm:cxn modelId="{F93441E4-2057-AB40-9AD5-48F000AF62E3}" type="presParOf" srcId="{9AA3CD89-9285-E542-ADDC-90BE43C1E241}" destId="{D34CE527-9A8D-584B-8050-C5AAEFFAC542}" srcOrd="0" destOrd="0" presId="urn:microsoft.com/office/officeart/2005/8/layout/orgChart1"/>
    <dgm:cxn modelId="{EE09205A-851F-9449-86D8-4142BADC74C6}" type="presParOf" srcId="{9AA3CD89-9285-E542-ADDC-90BE43C1E241}" destId="{CB73BBA6-B75D-DB42-ABB1-481328B600FF}" srcOrd="1" destOrd="0" presId="urn:microsoft.com/office/officeart/2005/8/layout/orgChart1"/>
    <dgm:cxn modelId="{94A3A04F-8040-4749-9470-B981A2C1AFEA}" type="presParOf" srcId="{74F95624-62A0-4F48-AFD9-B8D148DE6804}" destId="{6E39513C-01F4-1D41-B641-D8A6686E2B0A}" srcOrd="1" destOrd="0" presId="urn:microsoft.com/office/officeart/2005/8/layout/orgChart1"/>
    <dgm:cxn modelId="{C87196EA-BF30-1947-B1C9-492E03775AC7}" type="presParOf" srcId="{74F95624-62A0-4F48-AFD9-B8D148DE6804}" destId="{F0998D06-E73A-7D45-9360-EACBF9DCC012}" srcOrd="2" destOrd="0" presId="urn:microsoft.com/office/officeart/2005/8/layout/orgChart1"/>
    <dgm:cxn modelId="{653B1240-3D9D-864E-8620-F485E59C7391}" type="presParOf" srcId="{8656091E-CC79-E44C-8ECA-EEE038C0849E}" destId="{CF0A9771-93B7-0047-A96E-59F24D102BBB}" srcOrd="4" destOrd="0" presId="urn:microsoft.com/office/officeart/2005/8/layout/orgChart1"/>
    <dgm:cxn modelId="{D901F3F8-48D8-DE4C-ABD4-FC826C35AC19}" type="presParOf" srcId="{8656091E-CC79-E44C-8ECA-EEE038C0849E}" destId="{FC57AA84-0BB1-B640-A8CA-11382831578C}" srcOrd="5" destOrd="0" presId="urn:microsoft.com/office/officeart/2005/8/layout/orgChart1"/>
    <dgm:cxn modelId="{15E93ADB-1494-2644-A096-71B3860EAE12}" type="presParOf" srcId="{FC57AA84-0BB1-B640-A8CA-11382831578C}" destId="{D9461DE0-B86D-6B4D-983F-2A94F4153E8F}" srcOrd="0" destOrd="0" presId="urn:microsoft.com/office/officeart/2005/8/layout/orgChart1"/>
    <dgm:cxn modelId="{5DC61A6A-EFC3-0341-9321-B4553B0894CE}" type="presParOf" srcId="{D9461DE0-B86D-6B4D-983F-2A94F4153E8F}" destId="{E95D39CD-0976-D747-B048-F65A6919F27A}" srcOrd="0" destOrd="0" presId="urn:microsoft.com/office/officeart/2005/8/layout/orgChart1"/>
    <dgm:cxn modelId="{C18258D6-D6DC-7649-88DF-98941457256F}" type="presParOf" srcId="{D9461DE0-B86D-6B4D-983F-2A94F4153E8F}" destId="{67168F47-7228-4943-8C12-87CFDF6A0018}" srcOrd="1" destOrd="0" presId="urn:microsoft.com/office/officeart/2005/8/layout/orgChart1"/>
    <dgm:cxn modelId="{1C6AFFD0-DE0E-C849-A22C-76DAE01597B0}" type="presParOf" srcId="{FC57AA84-0BB1-B640-A8CA-11382831578C}" destId="{72306DF4-8A58-084A-890E-4F537B6CC216}" srcOrd="1" destOrd="0" presId="urn:microsoft.com/office/officeart/2005/8/layout/orgChart1"/>
    <dgm:cxn modelId="{00FCCB5E-A997-1A45-BB94-1DE0E3DC9874}" type="presParOf" srcId="{72306DF4-8A58-084A-890E-4F537B6CC216}" destId="{B13816CA-0A2F-5A4D-8D6F-C9C0DD42FF2A}" srcOrd="0" destOrd="0" presId="urn:microsoft.com/office/officeart/2005/8/layout/orgChart1"/>
    <dgm:cxn modelId="{16F8AF85-A23D-4143-80FA-EBD1C0A00212}" type="presParOf" srcId="{72306DF4-8A58-084A-890E-4F537B6CC216}" destId="{B80BA6EB-8F1E-CE48-9A22-B6B3D4148504}" srcOrd="1" destOrd="0" presId="urn:microsoft.com/office/officeart/2005/8/layout/orgChart1"/>
    <dgm:cxn modelId="{46C35F4F-93AC-DF4B-97B0-34E24639B42D}" type="presParOf" srcId="{B80BA6EB-8F1E-CE48-9A22-B6B3D4148504}" destId="{18FF54EC-3A5B-6A4B-BC08-9101DA0FDD63}" srcOrd="0" destOrd="0" presId="urn:microsoft.com/office/officeart/2005/8/layout/orgChart1"/>
    <dgm:cxn modelId="{5A9F297E-BCB8-E942-842E-7E00166D390F}" type="presParOf" srcId="{18FF54EC-3A5B-6A4B-BC08-9101DA0FDD63}" destId="{A9D111FF-F806-6745-AC56-99F7F8319218}" srcOrd="0" destOrd="0" presId="urn:microsoft.com/office/officeart/2005/8/layout/orgChart1"/>
    <dgm:cxn modelId="{2C573DBC-8B3B-094D-8D6E-409AEB47B3B2}" type="presParOf" srcId="{18FF54EC-3A5B-6A4B-BC08-9101DA0FDD63}" destId="{124553A7-E746-1749-BFDA-AED7843A893C}" srcOrd="1" destOrd="0" presId="urn:microsoft.com/office/officeart/2005/8/layout/orgChart1"/>
    <dgm:cxn modelId="{727DD779-C0CC-7245-928A-93AF672BABC8}" type="presParOf" srcId="{B80BA6EB-8F1E-CE48-9A22-B6B3D4148504}" destId="{05D8049D-2FAC-F14F-B1E7-D7C676BF0CC0}" srcOrd="1" destOrd="0" presId="urn:microsoft.com/office/officeart/2005/8/layout/orgChart1"/>
    <dgm:cxn modelId="{2244F594-B04D-5642-A348-5041E8D2BB97}" type="presParOf" srcId="{B80BA6EB-8F1E-CE48-9A22-B6B3D4148504}" destId="{91EC4622-540B-BF41-849C-51778182E730}" srcOrd="2" destOrd="0" presId="urn:microsoft.com/office/officeart/2005/8/layout/orgChart1"/>
    <dgm:cxn modelId="{B3533E75-72A3-7443-A27F-66CCEC853826}" type="presParOf" srcId="{72306DF4-8A58-084A-890E-4F537B6CC216}" destId="{C5EB9535-D5D4-F647-ADDB-9FB0A2A7D50A}" srcOrd="2" destOrd="0" presId="urn:microsoft.com/office/officeart/2005/8/layout/orgChart1"/>
    <dgm:cxn modelId="{D726AA61-F2B3-2243-A103-209ED8B6CB57}" type="presParOf" srcId="{72306DF4-8A58-084A-890E-4F537B6CC216}" destId="{9A0F7341-7DDB-2B42-8CEB-65769015BFAD}" srcOrd="3" destOrd="0" presId="urn:microsoft.com/office/officeart/2005/8/layout/orgChart1"/>
    <dgm:cxn modelId="{13B0A4CB-F8DF-874D-AE48-180401682F03}" type="presParOf" srcId="{9A0F7341-7DDB-2B42-8CEB-65769015BFAD}" destId="{5EDDCC97-F467-6249-BCC1-10D9F677B5EB}" srcOrd="0" destOrd="0" presId="urn:microsoft.com/office/officeart/2005/8/layout/orgChart1"/>
    <dgm:cxn modelId="{A5D97464-D220-DE42-B7FB-9D381B30EA92}" type="presParOf" srcId="{5EDDCC97-F467-6249-BCC1-10D9F677B5EB}" destId="{8A775478-9ED1-E94E-B833-1C1E7C7E20F5}" srcOrd="0" destOrd="0" presId="urn:microsoft.com/office/officeart/2005/8/layout/orgChart1"/>
    <dgm:cxn modelId="{BACB3BCC-D0A5-4644-9967-1C58D1FAD4A2}" type="presParOf" srcId="{5EDDCC97-F467-6249-BCC1-10D9F677B5EB}" destId="{0BA1470B-B85B-AD4F-8620-55EBBAC2740E}" srcOrd="1" destOrd="0" presId="urn:microsoft.com/office/officeart/2005/8/layout/orgChart1"/>
    <dgm:cxn modelId="{246EF7D4-3A3E-FC4A-BB76-A5590A777175}" type="presParOf" srcId="{9A0F7341-7DDB-2B42-8CEB-65769015BFAD}" destId="{2389B4BA-F41A-1A44-9C65-B52951537050}" srcOrd="1" destOrd="0" presId="urn:microsoft.com/office/officeart/2005/8/layout/orgChart1"/>
    <dgm:cxn modelId="{9AD0EACF-613D-2C46-B137-1C65C6B42522}" type="presParOf" srcId="{9A0F7341-7DDB-2B42-8CEB-65769015BFAD}" destId="{6B244597-050D-3246-86A9-53E7353DBF31}" srcOrd="2" destOrd="0" presId="urn:microsoft.com/office/officeart/2005/8/layout/orgChart1"/>
    <dgm:cxn modelId="{874DCB19-2998-C140-A6E5-1CAD7BC854DD}" type="presParOf" srcId="{FC57AA84-0BB1-B640-A8CA-11382831578C}" destId="{E9BACB98-3E0F-A747-90C4-15AFD7FEA790}" srcOrd="2" destOrd="0" presId="urn:microsoft.com/office/officeart/2005/8/layout/orgChart1"/>
    <dgm:cxn modelId="{2D668E01-3D95-4347-8F98-87DEBB77AC24}" type="presParOf" srcId="{8656091E-CC79-E44C-8ECA-EEE038C0849E}" destId="{B17BCBD4-3F1D-274E-968A-A4DB330E80A7}" srcOrd="6" destOrd="0" presId="urn:microsoft.com/office/officeart/2005/8/layout/orgChart1"/>
    <dgm:cxn modelId="{CA29798B-9DDA-664C-A965-C995EBFC944E}" type="presParOf" srcId="{8656091E-CC79-E44C-8ECA-EEE038C0849E}" destId="{8FDAFD4A-A42A-F14E-A41A-DD414C37E246}" srcOrd="7" destOrd="0" presId="urn:microsoft.com/office/officeart/2005/8/layout/orgChart1"/>
    <dgm:cxn modelId="{ECA3018D-13BB-0A46-80FB-BEC7D0C6FB7A}" type="presParOf" srcId="{8FDAFD4A-A42A-F14E-A41A-DD414C37E246}" destId="{A7A8DC00-7336-184C-A8B2-5B9968F2BA1D}" srcOrd="0" destOrd="0" presId="urn:microsoft.com/office/officeart/2005/8/layout/orgChart1"/>
    <dgm:cxn modelId="{4B82EB8F-45A6-004C-878A-F4D53B270919}" type="presParOf" srcId="{A7A8DC00-7336-184C-A8B2-5B9968F2BA1D}" destId="{2E358258-AC38-734E-9D1A-9751498B31F6}" srcOrd="0" destOrd="0" presId="urn:microsoft.com/office/officeart/2005/8/layout/orgChart1"/>
    <dgm:cxn modelId="{33954B24-4FAC-C449-8866-018407C16AD8}" type="presParOf" srcId="{A7A8DC00-7336-184C-A8B2-5B9968F2BA1D}" destId="{C12DDF03-396F-E240-B209-9A5FA73900FC}" srcOrd="1" destOrd="0" presId="urn:microsoft.com/office/officeart/2005/8/layout/orgChart1"/>
    <dgm:cxn modelId="{0DDFBAD2-1D0F-434F-A0F4-AD10FDD49A5F}" type="presParOf" srcId="{8FDAFD4A-A42A-F14E-A41A-DD414C37E246}" destId="{37A7D235-99FC-8545-9EF7-972A87C42279}" srcOrd="1" destOrd="0" presId="urn:microsoft.com/office/officeart/2005/8/layout/orgChart1"/>
    <dgm:cxn modelId="{DD2C3C0C-6654-0A4E-9609-12C396F18647}" type="presParOf" srcId="{8FDAFD4A-A42A-F14E-A41A-DD414C37E246}" destId="{6A3647A1-8010-024C-AE57-6D2FDAAF3ADC}" srcOrd="2" destOrd="0" presId="urn:microsoft.com/office/officeart/2005/8/layout/orgChart1"/>
    <dgm:cxn modelId="{716D8F78-4F6C-4243-A593-93FE94CC89AC}" type="presParOf" srcId="{BAC9032C-7462-1645-99A7-BCABAE9A22EE}" destId="{C1B1A835-6A00-FF4E-B404-772B6667DA88}" srcOrd="2" destOrd="0" presId="urn:microsoft.com/office/officeart/2005/8/layout/orgChart1"/>
    <dgm:cxn modelId="{8634A700-9861-D24C-A8A1-ADC8A7FB65CC}" type="presParOf" srcId="{EAA1F885-DFBA-A64E-BA27-FB8520352984}" destId="{A40E2FD2-4F72-DC43-9BAD-C34142056857}" srcOrd="2" destOrd="0" presId="urn:microsoft.com/office/officeart/2005/8/layout/orgChart1"/>
    <dgm:cxn modelId="{BE21AEEF-B1BD-124F-87D0-88EEF8010E48}" type="presParOf" srcId="{EAA1F885-DFBA-A64E-BA27-FB8520352984}" destId="{E7E245A2-F2E8-9C46-B9DB-4985548FC9A8}" srcOrd="3" destOrd="0" presId="urn:microsoft.com/office/officeart/2005/8/layout/orgChart1"/>
    <dgm:cxn modelId="{30710385-11BF-EC43-A7C7-AE37F316A374}" type="presParOf" srcId="{E7E245A2-F2E8-9C46-B9DB-4985548FC9A8}" destId="{6D176DDC-29A9-D845-B5A1-91E053B1EC6F}" srcOrd="0" destOrd="0" presId="urn:microsoft.com/office/officeart/2005/8/layout/orgChart1"/>
    <dgm:cxn modelId="{C1364BF5-2DC4-FA40-AD1D-7F7071DF6435}" type="presParOf" srcId="{6D176DDC-29A9-D845-B5A1-91E053B1EC6F}" destId="{0B2B0F65-526B-2A46-A113-1A02B13BA8A9}" srcOrd="0" destOrd="0" presId="urn:microsoft.com/office/officeart/2005/8/layout/orgChart1"/>
    <dgm:cxn modelId="{F2059CA2-FBAD-9744-B832-21C3BF038D70}" type="presParOf" srcId="{6D176DDC-29A9-D845-B5A1-91E053B1EC6F}" destId="{BC34AD04-A663-C446-8351-F2E9E580D42E}" srcOrd="1" destOrd="0" presId="urn:microsoft.com/office/officeart/2005/8/layout/orgChart1"/>
    <dgm:cxn modelId="{FB2128A7-E779-0342-B2EE-087D7E88DEC2}" type="presParOf" srcId="{E7E245A2-F2E8-9C46-B9DB-4985548FC9A8}" destId="{B59DC425-EA5A-1844-8C8C-C0E36AF1AF1F}" srcOrd="1" destOrd="0" presId="urn:microsoft.com/office/officeart/2005/8/layout/orgChart1"/>
    <dgm:cxn modelId="{3BBDD86E-107A-6F4C-AFD6-48B592F25996}" type="presParOf" srcId="{B59DC425-EA5A-1844-8C8C-C0E36AF1AF1F}" destId="{58570594-D556-7249-B138-157BD2D1432E}" srcOrd="0" destOrd="0" presId="urn:microsoft.com/office/officeart/2005/8/layout/orgChart1"/>
    <dgm:cxn modelId="{0082707E-427B-EF4E-AAA6-884CAD187752}" type="presParOf" srcId="{B59DC425-EA5A-1844-8C8C-C0E36AF1AF1F}" destId="{B8252084-7865-2B4F-939A-D760C27D4C3D}" srcOrd="1" destOrd="0" presId="urn:microsoft.com/office/officeart/2005/8/layout/orgChart1"/>
    <dgm:cxn modelId="{668FD7D2-5A3E-9742-8080-1C745170C7A3}" type="presParOf" srcId="{B8252084-7865-2B4F-939A-D760C27D4C3D}" destId="{1B2A6EA8-27A1-8049-872E-D6077C3AA2C9}" srcOrd="0" destOrd="0" presId="urn:microsoft.com/office/officeart/2005/8/layout/orgChart1"/>
    <dgm:cxn modelId="{1BE4ADD2-43E7-8B4B-8184-60C725B0BD4E}" type="presParOf" srcId="{1B2A6EA8-27A1-8049-872E-D6077C3AA2C9}" destId="{6B2B883B-0627-EB42-9F3A-12342F058F5B}" srcOrd="0" destOrd="0" presId="urn:microsoft.com/office/officeart/2005/8/layout/orgChart1"/>
    <dgm:cxn modelId="{2BA42A8C-37B7-254F-B718-D46895359728}" type="presParOf" srcId="{1B2A6EA8-27A1-8049-872E-D6077C3AA2C9}" destId="{046AD980-E57A-F149-A872-A0170A7C1A3C}" srcOrd="1" destOrd="0" presId="urn:microsoft.com/office/officeart/2005/8/layout/orgChart1"/>
    <dgm:cxn modelId="{C4926BEF-A49F-4044-8C16-8C8E3804AE03}" type="presParOf" srcId="{B8252084-7865-2B4F-939A-D760C27D4C3D}" destId="{759B4114-E191-2A48-8538-C56B4601980E}" srcOrd="1" destOrd="0" presId="urn:microsoft.com/office/officeart/2005/8/layout/orgChart1"/>
    <dgm:cxn modelId="{496D652E-555C-8F4A-B1E9-EBD97E167EE5}" type="presParOf" srcId="{B8252084-7865-2B4F-939A-D760C27D4C3D}" destId="{32CB6531-77D2-FB4F-B4B6-D61B91F21C3D}" srcOrd="2" destOrd="0" presId="urn:microsoft.com/office/officeart/2005/8/layout/orgChart1"/>
    <dgm:cxn modelId="{963A0E30-8FFC-1344-B0CF-833A800FEB12}" type="presParOf" srcId="{B59DC425-EA5A-1844-8C8C-C0E36AF1AF1F}" destId="{7187EDC0-AD0C-BA40-A900-03A8B202889A}" srcOrd="2" destOrd="0" presId="urn:microsoft.com/office/officeart/2005/8/layout/orgChart1"/>
    <dgm:cxn modelId="{F993F12E-91F5-F849-BCBA-8DAFFE9F88F7}" type="presParOf" srcId="{B59DC425-EA5A-1844-8C8C-C0E36AF1AF1F}" destId="{CED1DE58-86E3-7D46-A1A5-391EB875E2BE}" srcOrd="3" destOrd="0" presId="urn:microsoft.com/office/officeart/2005/8/layout/orgChart1"/>
    <dgm:cxn modelId="{68BD2A7E-CA6C-894E-9748-20BDCAF64B3B}" type="presParOf" srcId="{CED1DE58-86E3-7D46-A1A5-391EB875E2BE}" destId="{965B68B0-6399-6447-9DBD-9D9F5CA7A10B}" srcOrd="0" destOrd="0" presId="urn:microsoft.com/office/officeart/2005/8/layout/orgChart1"/>
    <dgm:cxn modelId="{D1C44D48-7999-284D-BED9-F718A204E750}" type="presParOf" srcId="{965B68B0-6399-6447-9DBD-9D9F5CA7A10B}" destId="{9CC31884-1864-1F45-8800-CA9BAA024215}" srcOrd="0" destOrd="0" presId="urn:microsoft.com/office/officeart/2005/8/layout/orgChart1"/>
    <dgm:cxn modelId="{43B04005-D281-5A44-8508-439321004C9F}" type="presParOf" srcId="{965B68B0-6399-6447-9DBD-9D9F5CA7A10B}" destId="{435A720E-0BAB-D140-B7B4-7700B6893043}" srcOrd="1" destOrd="0" presId="urn:microsoft.com/office/officeart/2005/8/layout/orgChart1"/>
    <dgm:cxn modelId="{C8345FA0-0633-814C-B8E7-88318A422D9D}" type="presParOf" srcId="{CED1DE58-86E3-7D46-A1A5-391EB875E2BE}" destId="{1B537489-D423-3541-9155-D7A8277E0E6A}" srcOrd="1" destOrd="0" presId="urn:microsoft.com/office/officeart/2005/8/layout/orgChart1"/>
    <dgm:cxn modelId="{8A77C5D0-076F-CB48-85F9-2652E83EF3FF}" type="presParOf" srcId="{CED1DE58-86E3-7D46-A1A5-391EB875E2BE}" destId="{5A06D3F0-434B-CA4D-B797-05FFEE41A958}" srcOrd="2" destOrd="0" presId="urn:microsoft.com/office/officeart/2005/8/layout/orgChart1"/>
    <dgm:cxn modelId="{DB6E336F-3F7B-1945-B5CC-FA6B9A84372E}" type="presParOf" srcId="{B59DC425-EA5A-1844-8C8C-C0E36AF1AF1F}" destId="{84B268D9-7B84-3243-986B-91D25C2EFF90}" srcOrd="4" destOrd="0" presId="urn:microsoft.com/office/officeart/2005/8/layout/orgChart1"/>
    <dgm:cxn modelId="{DF8DB35E-4EFD-9D40-BDEF-D07906309C90}" type="presParOf" srcId="{B59DC425-EA5A-1844-8C8C-C0E36AF1AF1F}" destId="{756593FE-70B0-0F41-9018-E6AE619B2D7C}" srcOrd="5" destOrd="0" presId="urn:microsoft.com/office/officeart/2005/8/layout/orgChart1"/>
    <dgm:cxn modelId="{BAEA60E5-C0CE-A948-9C5C-45626FDFAFE9}" type="presParOf" srcId="{756593FE-70B0-0F41-9018-E6AE619B2D7C}" destId="{C39629CF-0FE0-EE40-A596-65375ECD4580}" srcOrd="0" destOrd="0" presId="urn:microsoft.com/office/officeart/2005/8/layout/orgChart1"/>
    <dgm:cxn modelId="{FD6BDFF9-9571-DA4C-BAAA-45C325E33C02}" type="presParOf" srcId="{C39629CF-0FE0-EE40-A596-65375ECD4580}" destId="{B077F707-911F-CD46-991F-D2648DC21255}" srcOrd="0" destOrd="0" presId="urn:microsoft.com/office/officeart/2005/8/layout/orgChart1"/>
    <dgm:cxn modelId="{0858B6F7-B613-794C-A421-0F8487EB1AC0}" type="presParOf" srcId="{C39629CF-0FE0-EE40-A596-65375ECD4580}" destId="{6FE69992-5202-1B4D-BA1F-BC44AD03311E}" srcOrd="1" destOrd="0" presId="urn:microsoft.com/office/officeart/2005/8/layout/orgChart1"/>
    <dgm:cxn modelId="{B37BCA1A-3FCF-7C45-9E2A-C3A9AAD95E72}" type="presParOf" srcId="{756593FE-70B0-0F41-9018-E6AE619B2D7C}" destId="{7FA44D85-8327-774D-8675-9FE5AF737EC6}" srcOrd="1" destOrd="0" presId="urn:microsoft.com/office/officeart/2005/8/layout/orgChart1"/>
    <dgm:cxn modelId="{79DBA2AF-7A3B-A448-82B9-EA70CA416601}" type="presParOf" srcId="{756593FE-70B0-0F41-9018-E6AE619B2D7C}" destId="{A8D81BCC-ED2D-A643-B003-54D33342E125}" srcOrd="2" destOrd="0" presId="urn:microsoft.com/office/officeart/2005/8/layout/orgChart1"/>
    <dgm:cxn modelId="{67896A18-152F-E044-9C79-6E0ABD3CA433}" type="presParOf" srcId="{E7E245A2-F2E8-9C46-B9DB-4985548FC9A8}" destId="{6200F76D-D4A9-D343-A8EF-3A4BD38CE0B9}" srcOrd="2" destOrd="0" presId="urn:microsoft.com/office/officeart/2005/8/layout/orgChart1"/>
    <dgm:cxn modelId="{30D8F0D0-8331-244E-A8A9-7FA9ECFA3F8C}" type="presParOf" srcId="{EAA1F885-DFBA-A64E-BA27-FB8520352984}" destId="{ECB7C197-2B6A-D945-970B-FCD998219472}" srcOrd="4" destOrd="0" presId="urn:microsoft.com/office/officeart/2005/8/layout/orgChart1"/>
    <dgm:cxn modelId="{07C9A475-8402-6B41-A939-280F9DEC15F0}" type="presParOf" srcId="{EAA1F885-DFBA-A64E-BA27-FB8520352984}" destId="{D9560E00-9FE4-004E-A50E-15C082651DB2}" srcOrd="5" destOrd="0" presId="urn:microsoft.com/office/officeart/2005/8/layout/orgChart1"/>
    <dgm:cxn modelId="{19AAD686-B440-AB4F-AE1B-C0F117A6F7A9}" type="presParOf" srcId="{D9560E00-9FE4-004E-A50E-15C082651DB2}" destId="{CD7D0AC0-5B8C-8442-A838-B83FBE7DDAC9}" srcOrd="0" destOrd="0" presId="urn:microsoft.com/office/officeart/2005/8/layout/orgChart1"/>
    <dgm:cxn modelId="{FFEA87D1-3CF1-8243-8D15-F1C7DF750277}" type="presParOf" srcId="{CD7D0AC0-5B8C-8442-A838-B83FBE7DDAC9}" destId="{D46E24AE-CF99-244A-BBC9-996A8EE4B300}" srcOrd="0" destOrd="0" presId="urn:microsoft.com/office/officeart/2005/8/layout/orgChart1"/>
    <dgm:cxn modelId="{E8681933-D480-5445-8094-A9DA8F8D6512}" type="presParOf" srcId="{CD7D0AC0-5B8C-8442-A838-B83FBE7DDAC9}" destId="{84850CB5-2679-334F-B73D-749742075BDB}" srcOrd="1" destOrd="0" presId="urn:microsoft.com/office/officeart/2005/8/layout/orgChart1"/>
    <dgm:cxn modelId="{9887BB61-55FF-0249-8921-6674C1D82F97}" type="presParOf" srcId="{D9560E00-9FE4-004E-A50E-15C082651DB2}" destId="{5746B647-118A-474A-9933-F89622867E90}" srcOrd="1" destOrd="0" presId="urn:microsoft.com/office/officeart/2005/8/layout/orgChart1"/>
    <dgm:cxn modelId="{9C81116A-B59B-BF44-8C45-E0280082DD4C}" type="presParOf" srcId="{5746B647-118A-474A-9933-F89622867E90}" destId="{67612030-0EA9-EB4A-8079-CBABB57AB5DE}" srcOrd="0" destOrd="0" presId="urn:microsoft.com/office/officeart/2005/8/layout/orgChart1"/>
    <dgm:cxn modelId="{47E0772B-25D1-F24B-8615-45080282EF13}" type="presParOf" srcId="{5746B647-118A-474A-9933-F89622867E90}" destId="{962B0066-0855-DD40-B55A-FB2EA0D3FF92}" srcOrd="1" destOrd="0" presId="urn:microsoft.com/office/officeart/2005/8/layout/orgChart1"/>
    <dgm:cxn modelId="{18D4A0C3-C7B8-544D-985D-0AB354D02159}" type="presParOf" srcId="{962B0066-0855-DD40-B55A-FB2EA0D3FF92}" destId="{EDB11A34-CC9F-0244-804F-B1381F2BCECC}" srcOrd="0" destOrd="0" presId="urn:microsoft.com/office/officeart/2005/8/layout/orgChart1"/>
    <dgm:cxn modelId="{6DD76EF9-3FF4-0E42-89E4-04FA82785BBC}" type="presParOf" srcId="{EDB11A34-CC9F-0244-804F-B1381F2BCECC}" destId="{55A7060E-68D1-8D44-B7CF-1CC4501A2F72}" srcOrd="0" destOrd="0" presId="urn:microsoft.com/office/officeart/2005/8/layout/orgChart1"/>
    <dgm:cxn modelId="{ED09046F-D128-6749-A380-02889185B5F2}" type="presParOf" srcId="{EDB11A34-CC9F-0244-804F-B1381F2BCECC}" destId="{68EB04A8-24BF-AE4F-A735-90EA3429AA25}" srcOrd="1" destOrd="0" presId="urn:microsoft.com/office/officeart/2005/8/layout/orgChart1"/>
    <dgm:cxn modelId="{66D6C114-D8B3-144E-91CA-9AEE4EF99536}" type="presParOf" srcId="{962B0066-0855-DD40-B55A-FB2EA0D3FF92}" destId="{69687D4C-6CD2-7B48-B1D2-3E6CF11CE422}" srcOrd="1" destOrd="0" presId="urn:microsoft.com/office/officeart/2005/8/layout/orgChart1"/>
    <dgm:cxn modelId="{1DC05B66-A00F-104A-AD87-9447B32DCB36}" type="presParOf" srcId="{962B0066-0855-DD40-B55A-FB2EA0D3FF92}" destId="{7C26B17A-9861-F444-9680-AA874F9F0103}" srcOrd="2" destOrd="0" presId="urn:microsoft.com/office/officeart/2005/8/layout/orgChart1"/>
    <dgm:cxn modelId="{F1A6FCC1-2DA6-A048-A91F-D9510EBA4DC3}" type="presParOf" srcId="{5746B647-118A-474A-9933-F89622867E90}" destId="{284006F4-AF97-ED4F-A903-2691BF963DE5}" srcOrd="2" destOrd="0" presId="urn:microsoft.com/office/officeart/2005/8/layout/orgChart1"/>
    <dgm:cxn modelId="{1F7F9A3A-B67B-7847-B363-554398AED088}" type="presParOf" srcId="{5746B647-118A-474A-9933-F89622867E90}" destId="{7177A427-E9C1-AD4F-923B-C93A735A1EC5}" srcOrd="3" destOrd="0" presId="urn:microsoft.com/office/officeart/2005/8/layout/orgChart1"/>
    <dgm:cxn modelId="{24C38CA5-D0A8-254B-9ECF-A517B1976093}" type="presParOf" srcId="{7177A427-E9C1-AD4F-923B-C93A735A1EC5}" destId="{78F288A7-E175-5849-B134-77228E5A7925}" srcOrd="0" destOrd="0" presId="urn:microsoft.com/office/officeart/2005/8/layout/orgChart1"/>
    <dgm:cxn modelId="{48687B2A-7544-EF4A-919C-4E05DFC75615}" type="presParOf" srcId="{78F288A7-E175-5849-B134-77228E5A7925}" destId="{ED015EA3-32D3-1448-A002-70D7F0E88322}" srcOrd="0" destOrd="0" presId="urn:microsoft.com/office/officeart/2005/8/layout/orgChart1"/>
    <dgm:cxn modelId="{55224BFE-D8F7-1349-BB45-9F16A83A9482}" type="presParOf" srcId="{78F288A7-E175-5849-B134-77228E5A7925}" destId="{F6F840F3-2C1B-B34C-ABD8-9E1E44A96404}" srcOrd="1" destOrd="0" presId="urn:microsoft.com/office/officeart/2005/8/layout/orgChart1"/>
    <dgm:cxn modelId="{C2DB6F36-B600-DB4D-9E19-A12B6DC5DF80}" type="presParOf" srcId="{7177A427-E9C1-AD4F-923B-C93A735A1EC5}" destId="{C0CD1C5D-15C5-9F4B-AD4F-7059EA471C90}" srcOrd="1" destOrd="0" presId="urn:microsoft.com/office/officeart/2005/8/layout/orgChart1"/>
    <dgm:cxn modelId="{BFEFC5E5-1E07-FC4C-ADBC-E6E0B1783C68}" type="presParOf" srcId="{7177A427-E9C1-AD4F-923B-C93A735A1EC5}" destId="{A714601C-2CE7-1449-BB92-BF7546D7D8D1}" srcOrd="2" destOrd="0" presId="urn:microsoft.com/office/officeart/2005/8/layout/orgChart1"/>
    <dgm:cxn modelId="{1B76B8A7-55DF-C747-BE67-A0E88C3B81A2}" type="presParOf" srcId="{5746B647-118A-474A-9933-F89622867E90}" destId="{2DB95E92-939C-9B44-96BC-4397BDF5945A}" srcOrd="4" destOrd="0" presId="urn:microsoft.com/office/officeart/2005/8/layout/orgChart1"/>
    <dgm:cxn modelId="{0454B260-CF8B-EA41-90CF-E9C098D59EA8}" type="presParOf" srcId="{5746B647-118A-474A-9933-F89622867E90}" destId="{E9536804-F910-D34E-A2BC-94E2AB8867FD}" srcOrd="5" destOrd="0" presId="urn:microsoft.com/office/officeart/2005/8/layout/orgChart1"/>
    <dgm:cxn modelId="{F2A94361-C370-4E44-9C42-D723C436E5A9}" type="presParOf" srcId="{E9536804-F910-D34E-A2BC-94E2AB8867FD}" destId="{00482B49-CD23-2245-84B1-CD681FC60053}" srcOrd="0" destOrd="0" presId="urn:microsoft.com/office/officeart/2005/8/layout/orgChart1"/>
    <dgm:cxn modelId="{756C4864-34FC-8D46-86E2-BB8C299AFDD9}" type="presParOf" srcId="{00482B49-CD23-2245-84B1-CD681FC60053}" destId="{75CF5F96-54CD-ED4F-8EEA-DD02230F52A3}" srcOrd="0" destOrd="0" presId="urn:microsoft.com/office/officeart/2005/8/layout/orgChart1"/>
    <dgm:cxn modelId="{ED3A6A2C-3CDD-7E4F-AB0A-2A869C97174A}" type="presParOf" srcId="{00482B49-CD23-2245-84B1-CD681FC60053}" destId="{1BC79BD6-D75E-0C47-BFD4-573B9D3FB4B2}" srcOrd="1" destOrd="0" presId="urn:microsoft.com/office/officeart/2005/8/layout/orgChart1"/>
    <dgm:cxn modelId="{7FAFBDB9-1002-164A-8B6C-F0AE65790EAB}" type="presParOf" srcId="{E9536804-F910-D34E-A2BC-94E2AB8867FD}" destId="{C803473D-5995-624F-A04C-627C030DB25B}" srcOrd="1" destOrd="0" presId="urn:microsoft.com/office/officeart/2005/8/layout/orgChart1"/>
    <dgm:cxn modelId="{5727673C-320E-6D4C-85F5-93765E71947C}" type="presParOf" srcId="{E9536804-F910-D34E-A2BC-94E2AB8867FD}" destId="{8152CA7C-6B7D-814E-907B-8E81F193B4E3}" srcOrd="2" destOrd="0" presId="urn:microsoft.com/office/officeart/2005/8/layout/orgChart1"/>
    <dgm:cxn modelId="{81C0304D-AE2A-DE4E-A808-90D1F70115D0}" type="presParOf" srcId="{5746B647-118A-474A-9933-F89622867E90}" destId="{11E064C5-BB98-6E40-89C6-C5FF1E2D3BAF}" srcOrd="6" destOrd="0" presId="urn:microsoft.com/office/officeart/2005/8/layout/orgChart1"/>
    <dgm:cxn modelId="{96C8363D-2877-9344-AB87-9031E4ED8F7F}" type="presParOf" srcId="{5746B647-118A-474A-9933-F89622867E90}" destId="{D6A9EF75-CDF1-D849-8E62-2EF8CC7590E2}" srcOrd="7" destOrd="0" presId="urn:microsoft.com/office/officeart/2005/8/layout/orgChart1"/>
    <dgm:cxn modelId="{5B114EFA-84F6-9B45-85E6-8358A07781D3}" type="presParOf" srcId="{D6A9EF75-CDF1-D849-8E62-2EF8CC7590E2}" destId="{49903026-2930-3649-90C6-5BE19F74B3A8}" srcOrd="0" destOrd="0" presId="urn:microsoft.com/office/officeart/2005/8/layout/orgChart1"/>
    <dgm:cxn modelId="{CA920D28-8B8E-4B4A-B8AF-B3AD93048520}" type="presParOf" srcId="{49903026-2930-3649-90C6-5BE19F74B3A8}" destId="{057A371D-D9FA-6E4D-97EE-78B933C99199}" srcOrd="0" destOrd="0" presId="urn:microsoft.com/office/officeart/2005/8/layout/orgChart1"/>
    <dgm:cxn modelId="{71FD835B-A8E7-0247-9B96-124C2E853AE9}" type="presParOf" srcId="{49903026-2930-3649-90C6-5BE19F74B3A8}" destId="{2332012E-53FB-2B45-8567-84BBDB155E93}" srcOrd="1" destOrd="0" presId="urn:microsoft.com/office/officeart/2005/8/layout/orgChart1"/>
    <dgm:cxn modelId="{181823DC-7A65-4D4F-86B2-9AFB495D3F58}" type="presParOf" srcId="{D6A9EF75-CDF1-D849-8E62-2EF8CC7590E2}" destId="{8B70B94C-A0D6-CE45-9B60-6FA01B5C3E27}" srcOrd="1" destOrd="0" presId="urn:microsoft.com/office/officeart/2005/8/layout/orgChart1"/>
    <dgm:cxn modelId="{C42D85B9-9D0B-194E-9354-28C4D66BB311}" type="presParOf" srcId="{D6A9EF75-CDF1-D849-8E62-2EF8CC7590E2}" destId="{2C061525-0163-C742-86CC-A1A4523CBC0C}" srcOrd="2" destOrd="0" presId="urn:microsoft.com/office/officeart/2005/8/layout/orgChart1"/>
    <dgm:cxn modelId="{17D5D6FE-5619-E744-BD81-E77A1DFA47C2}" type="presParOf" srcId="{D9560E00-9FE4-004E-A50E-15C082651DB2}" destId="{05BB45AE-C6E0-8F46-B873-9156CC4B46FB}" srcOrd="2" destOrd="0" presId="urn:microsoft.com/office/officeart/2005/8/layout/orgChart1"/>
    <dgm:cxn modelId="{BAEDD9F4-30C4-AD47-92F8-36DEADA3D00F}" type="presParOf" srcId="{EAA1F885-DFBA-A64E-BA27-FB8520352984}" destId="{5370BD97-DD79-D946-BC92-2F6D8AFAC59B}" srcOrd="6" destOrd="0" presId="urn:microsoft.com/office/officeart/2005/8/layout/orgChart1"/>
    <dgm:cxn modelId="{0C3A2ABF-6CEA-8045-B4E0-95F52226D8B8}" type="presParOf" srcId="{EAA1F885-DFBA-A64E-BA27-FB8520352984}" destId="{6AF6DD7C-FAC4-7C47-9AB6-2926D30232C5}" srcOrd="7" destOrd="0" presId="urn:microsoft.com/office/officeart/2005/8/layout/orgChart1"/>
    <dgm:cxn modelId="{CAFF2232-8523-3E43-821F-EEC88C5A368D}" type="presParOf" srcId="{6AF6DD7C-FAC4-7C47-9AB6-2926D30232C5}" destId="{63BCA24E-7287-CD47-94EC-5C08A8D2639E}" srcOrd="0" destOrd="0" presId="urn:microsoft.com/office/officeart/2005/8/layout/orgChart1"/>
    <dgm:cxn modelId="{0F310D83-6C22-C545-83E9-712BAC8092EA}" type="presParOf" srcId="{63BCA24E-7287-CD47-94EC-5C08A8D2639E}" destId="{F49DC72D-A84F-C04F-A090-B035F327B6AD}" srcOrd="0" destOrd="0" presId="urn:microsoft.com/office/officeart/2005/8/layout/orgChart1"/>
    <dgm:cxn modelId="{D5236C21-83B8-C44F-86E7-47D19E7271B4}" type="presParOf" srcId="{63BCA24E-7287-CD47-94EC-5C08A8D2639E}" destId="{B50CAA20-C065-914B-968A-BCFB67EF8752}" srcOrd="1" destOrd="0" presId="urn:microsoft.com/office/officeart/2005/8/layout/orgChart1"/>
    <dgm:cxn modelId="{83C22D5A-23BA-3C43-935C-3CF795CE4DBF}" type="presParOf" srcId="{6AF6DD7C-FAC4-7C47-9AB6-2926D30232C5}" destId="{A9D9F996-10AD-614C-A990-87B83A98BAEE}" srcOrd="1" destOrd="0" presId="urn:microsoft.com/office/officeart/2005/8/layout/orgChart1"/>
    <dgm:cxn modelId="{EFAA73F6-5D86-4044-B34B-55FA5FF03174}" type="presParOf" srcId="{A9D9F996-10AD-614C-A990-87B83A98BAEE}" destId="{8E848A1C-129E-044F-B585-F1C4762D4682}" srcOrd="0" destOrd="0" presId="urn:microsoft.com/office/officeart/2005/8/layout/orgChart1"/>
    <dgm:cxn modelId="{0E3E318E-8C1E-CC45-91E3-02B4343FEDC1}" type="presParOf" srcId="{A9D9F996-10AD-614C-A990-87B83A98BAEE}" destId="{F8E8964A-71CC-5645-BE10-D80A805029F7}" srcOrd="1" destOrd="0" presId="urn:microsoft.com/office/officeart/2005/8/layout/orgChart1"/>
    <dgm:cxn modelId="{C101F8CD-5199-144B-81B4-33301195C16D}" type="presParOf" srcId="{F8E8964A-71CC-5645-BE10-D80A805029F7}" destId="{03D4C3DF-7BAC-4E42-87AA-24DEE52C915B}" srcOrd="0" destOrd="0" presId="urn:microsoft.com/office/officeart/2005/8/layout/orgChart1"/>
    <dgm:cxn modelId="{35E72FE9-32A3-334E-AACC-0A1C84C1063B}" type="presParOf" srcId="{03D4C3DF-7BAC-4E42-87AA-24DEE52C915B}" destId="{D6D32FBD-9191-3244-B0B3-3A07435C846E}" srcOrd="0" destOrd="0" presId="urn:microsoft.com/office/officeart/2005/8/layout/orgChart1"/>
    <dgm:cxn modelId="{FCA8D832-A4A5-6C47-B237-B8D4E3122C36}" type="presParOf" srcId="{03D4C3DF-7BAC-4E42-87AA-24DEE52C915B}" destId="{4EE62AA6-FEEF-B047-A736-E55471938925}" srcOrd="1" destOrd="0" presId="urn:microsoft.com/office/officeart/2005/8/layout/orgChart1"/>
    <dgm:cxn modelId="{34B2FACC-5506-5745-9E71-38D2EC6A3BC0}" type="presParOf" srcId="{F8E8964A-71CC-5645-BE10-D80A805029F7}" destId="{8D25A690-1690-C04C-9F78-4408BA5D0022}" srcOrd="1" destOrd="0" presId="urn:microsoft.com/office/officeart/2005/8/layout/orgChart1"/>
    <dgm:cxn modelId="{0EBF30A5-E741-F24A-810A-5EF1040D95EF}" type="presParOf" srcId="{F8E8964A-71CC-5645-BE10-D80A805029F7}" destId="{A5170D44-AAF0-3946-9C7D-4722A1E2AF70}" srcOrd="2" destOrd="0" presId="urn:microsoft.com/office/officeart/2005/8/layout/orgChart1"/>
    <dgm:cxn modelId="{9B8DB2E6-75A0-7C4A-B31A-6B6C62C0CF86}" type="presParOf" srcId="{A9D9F996-10AD-614C-A990-87B83A98BAEE}" destId="{C0C2D10D-585D-3F47-BA68-54F1B226B1F7}" srcOrd="2" destOrd="0" presId="urn:microsoft.com/office/officeart/2005/8/layout/orgChart1"/>
    <dgm:cxn modelId="{934A865C-F63B-BA43-8E41-D78EBF77EC66}" type="presParOf" srcId="{A9D9F996-10AD-614C-A990-87B83A98BAEE}" destId="{7B3299CD-4822-4A4B-95DF-1C4995137449}" srcOrd="3" destOrd="0" presId="urn:microsoft.com/office/officeart/2005/8/layout/orgChart1"/>
    <dgm:cxn modelId="{D48C1959-7887-9C4B-B5A6-FC32F6D81410}" type="presParOf" srcId="{7B3299CD-4822-4A4B-95DF-1C4995137449}" destId="{203B2BD8-E7BD-CF41-A1B6-6C9009BA49FB}" srcOrd="0" destOrd="0" presId="urn:microsoft.com/office/officeart/2005/8/layout/orgChart1"/>
    <dgm:cxn modelId="{DCCB3204-0A41-6341-BED3-4C729955893D}" type="presParOf" srcId="{203B2BD8-E7BD-CF41-A1B6-6C9009BA49FB}" destId="{D31CF7DE-525C-3147-A2F8-7024339F5C95}" srcOrd="0" destOrd="0" presId="urn:microsoft.com/office/officeart/2005/8/layout/orgChart1"/>
    <dgm:cxn modelId="{3A938555-960F-094B-BEB3-426C1B0CE06B}" type="presParOf" srcId="{203B2BD8-E7BD-CF41-A1B6-6C9009BA49FB}" destId="{19F88455-12E7-3845-BEBA-5012B6A84C02}" srcOrd="1" destOrd="0" presId="urn:microsoft.com/office/officeart/2005/8/layout/orgChart1"/>
    <dgm:cxn modelId="{647354B9-5A87-5A4D-9DD2-84DD2AE52701}" type="presParOf" srcId="{7B3299CD-4822-4A4B-95DF-1C4995137449}" destId="{B61898B3-36B9-6846-A862-DB0D6AB7C21A}" srcOrd="1" destOrd="0" presId="urn:microsoft.com/office/officeart/2005/8/layout/orgChart1"/>
    <dgm:cxn modelId="{20AFA889-2AC2-534D-B5A2-52C27EEE46A7}" type="presParOf" srcId="{7B3299CD-4822-4A4B-95DF-1C4995137449}" destId="{A54145B1-594A-BD4B-8882-FC21C7CFD96B}" srcOrd="2" destOrd="0" presId="urn:microsoft.com/office/officeart/2005/8/layout/orgChart1"/>
    <dgm:cxn modelId="{749EBACA-EFE1-3B44-8565-5443D89F8FC6}" type="presParOf" srcId="{A9D9F996-10AD-614C-A990-87B83A98BAEE}" destId="{442C066A-AE82-E74F-A717-B47F3B556777}" srcOrd="4" destOrd="0" presId="urn:microsoft.com/office/officeart/2005/8/layout/orgChart1"/>
    <dgm:cxn modelId="{C80690E7-51DD-AB47-B6A0-EE17CC673F73}" type="presParOf" srcId="{A9D9F996-10AD-614C-A990-87B83A98BAEE}" destId="{F8360A6F-27AF-2642-940F-CFCDE798D8D2}" srcOrd="5" destOrd="0" presId="urn:microsoft.com/office/officeart/2005/8/layout/orgChart1"/>
    <dgm:cxn modelId="{E6D8E748-7754-B64A-8AA8-46315E0D4FAF}" type="presParOf" srcId="{F8360A6F-27AF-2642-940F-CFCDE798D8D2}" destId="{0D8D5158-8935-6240-9C50-B70F097687F3}" srcOrd="0" destOrd="0" presId="urn:microsoft.com/office/officeart/2005/8/layout/orgChart1"/>
    <dgm:cxn modelId="{57BC8E7D-343A-6245-BFB0-DA8B6E22549A}" type="presParOf" srcId="{0D8D5158-8935-6240-9C50-B70F097687F3}" destId="{CD0B24BF-39B4-F048-8B91-E05A847E60DD}" srcOrd="0" destOrd="0" presId="urn:microsoft.com/office/officeart/2005/8/layout/orgChart1"/>
    <dgm:cxn modelId="{A0FA4CD8-882E-F544-9DF7-C99EC32E2193}" type="presParOf" srcId="{0D8D5158-8935-6240-9C50-B70F097687F3}" destId="{30053EAC-80E3-9D48-98F4-6530F8A1F9E4}" srcOrd="1" destOrd="0" presId="urn:microsoft.com/office/officeart/2005/8/layout/orgChart1"/>
    <dgm:cxn modelId="{5AB12771-58B6-F54D-88AD-6F373B8ECBC1}" type="presParOf" srcId="{F8360A6F-27AF-2642-940F-CFCDE798D8D2}" destId="{6CA73E2E-D5A0-3A45-B3C3-97C541BC33A6}" srcOrd="1" destOrd="0" presId="urn:microsoft.com/office/officeart/2005/8/layout/orgChart1"/>
    <dgm:cxn modelId="{C43C0AC9-3F66-A54A-AD55-5590B579FF99}" type="presParOf" srcId="{6CA73E2E-D5A0-3A45-B3C3-97C541BC33A6}" destId="{ABB372C8-226C-E74B-96AB-FECF2B601800}" srcOrd="0" destOrd="0" presId="urn:microsoft.com/office/officeart/2005/8/layout/orgChart1"/>
    <dgm:cxn modelId="{B53CBAF8-D215-374D-9C2E-7CE45D256A90}" type="presParOf" srcId="{6CA73E2E-D5A0-3A45-B3C3-97C541BC33A6}" destId="{27A9565B-2974-5248-B5BA-32AE61720DA3}" srcOrd="1" destOrd="0" presId="urn:microsoft.com/office/officeart/2005/8/layout/orgChart1"/>
    <dgm:cxn modelId="{96D37D6C-1E6E-B648-BBD0-779C5B3A635C}" type="presParOf" srcId="{27A9565B-2974-5248-B5BA-32AE61720DA3}" destId="{8B54E186-E152-0B4F-9B15-77A5F3928E2F}" srcOrd="0" destOrd="0" presId="urn:microsoft.com/office/officeart/2005/8/layout/orgChart1"/>
    <dgm:cxn modelId="{1DB0AC07-815B-8343-9B45-EDC1F280A0C3}" type="presParOf" srcId="{8B54E186-E152-0B4F-9B15-77A5F3928E2F}" destId="{DC2C1586-3CF6-FB45-A0D2-73DF6ABED043}" srcOrd="0" destOrd="0" presId="urn:microsoft.com/office/officeart/2005/8/layout/orgChart1"/>
    <dgm:cxn modelId="{285A8C00-F4F3-9341-97E8-2E84B09FDFFE}" type="presParOf" srcId="{8B54E186-E152-0B4F-9B15-77A5F3928E2F}" destId="{52B18E4C-A06D-4748-A0DA-C57D119BFDAE}" srcOrd="1" destOrd="0" presId="urn:microsoft.com/office/officeart/2005/8/layout/orgChart1"/>
    <dgm:cxn modelId="{C2E50D36-7D05-AF47-9F88-4556C2C94ABA}" type="presParOf" srcId="{27A9565B-2974-5248-B5BA-32AE61720DA3}" destId="{27B61C6C-99A7-384B-B390-5CA52BF08388}" srcOrd="1" destOrd="0" presId="urn:microsoft.com/office/officeart/2005/8/layout/orgChart1"/>
    <dgm:cxn modelId="{D8B9AF92-C248-8F4B-8B25-680E0EFE9E81}" type="presParOf" srcId="{27A9565B-2974-5248-B5BA-32AE61720DA3}" destId="{AC210512-F8B8-424D-AA69-32EBFEF62F54}" srcOrd="2" destOrd="0" presId="urn:microsoft.com/office/officeart/2005/8/layout/orgChart1"/>
    <dgm:cxn modelId="{56015D34-FF80-654A-9969-D87EE0123639}" type="presParOf" srcId="{6CA73E2E-D5A0-3A45-B3C3-97C541BC33A6}" destId="{4A934023-620F-9B40-BD2A-92C53243E365}" srcOrd="2" destOrd="0" presId="urn:microsoft.com/office/officeart/2005/8/layout/orgChart1"/>
    <dgm:cxn modelId="{7CC1F53E-020C-FE4E-9934-F0C09BF1EE6D}" type="presParOf" srcId="{6CA73E2E-D5A0-3A45-B3C3-97C541BC33A6}" destId="{ADC2F809-C4DA-E544-9BE0-452C52AAAFE9}" srcOrd="3" destOrd="0" presId="urn:microsoft.com/office/officeart/2005/8/layout/orgChart1"/>
    <dgm:cxn modelId="{ACF7B873-46C4-4548-82FF-218D89518E30}" type="presParOf" srcId="{ADC2F809-C4DA-E544-9BE0-452C52AAAFE9}" destId="{1C9BCC38-B150-714F-98D4-6659AB284747}" srcOrd="0" destOrd="0" presId="urn:microsoft.com/office/officeart/2005/8/layout/orgChart1"/>
    <dgm:cxn modelId="{B3B51535-BE33-A54F-87FF-414E45A38141}" type="presParOf" srcId="{1C9BCC38-B150-714F-98D4-6659AB284747}" destId="{580E587C-F42C-BF46-80DC-80453E706EE7}" srcOrd="0" destOrd="0" presId="urn:microsoft.com/office/officeart/2005/8/layout/orgChart1"/>
    <dgm:cxn modelId="{D9BE474A-4B4A-6346-8DD3-E52F2B7455E2}" type="presParOf" srcId="{1C9BCC38-B150-714F-98D4-6659AB284747}" destId="{3789C3AC-52C4-3C44-899F-AD22D2F051A9}" srcOrd="1" destOrd="0" presId="urn:microsoft.com/office/officeart/2005/8/layout/orgChart1"/>
    <dgm:cxn modelId="{69BAE7AE-E608-5B4C-9F85-9E3A4CFF92AA}" type="presParOf" srcId="{ADC2F809-C4DA-E544-9BE0-452C52AAAFE9}" destId="{B9752FFD-A346-4948-AE32-4F5E7B6FCDF1}" srcOrd="1" destOrd="0" presId="urn:microsoft.com/office/officeart/2005/8/layout/orgChart1"/>
    <dgm:cxn modelId="{706D695E-BF54-F343-B185-0EAA3D28554D}" type="presParOf" srcId="{ADC2F809-C4DA-E544-9BE0-452C52AAAFE9}" destId="{077A674D-20D9-8246-8554-121D1D8F803E}" srcOrd="2" destOrd="0" presId="urn:microsoft.com/office/officeart/2005/8/layout/orgChart1"/>
    <dgm:cxn modelId="{F0F13E31-F866-A64D-A1EF-A308B82B470C}" type="presParOf" srcId="{F8360A6F-27AF-2642-940F-CFCDE798D8D2}" destId="{1015323C-9174-D742-9172-EC60B3FE28C5}" srcOrd="2" destOrd="0" presId="urn:microsoft.com/office/officeart/2005/8/layout/orgChart1"/>
    <dgm:cxn modelId="{8EBC11EA-6A4B-4743-A472-5B9946C461BB}" type="presParOf" srcId="{6AF6DD7C-FAC4-7C47-9AB6-2926D30232C5}" destId="{13C90C69-EE97-084A-AE2D-C28602DE6789}" srcOrd="2" destOrd="0" presId="urn:microsoft.com/office/officeart/2005/8/layout/orgChart1"/>
    <dgm:cxn modelId="{B08AA521-04FF-B74D-925B-832C368469D7}" type="presParOf" srcId="{EAA1F885-DFBA-A64E-BA27-FB8520352984}" destId="{3991481E-3A50-D943-AF40-49BB39176B6A}" srcOrd="8" destOrd="0" presId="urn:microsoft.com/office/officeart/2005/8/layout/orgChart1"/>
    <dgm:cxn modelId="{CF28C373-0E39-C84F-A04B-0DFBA1CA03B5}" type="presParOf" srcId="{EAA1F885-DFBA-A64E-BA27-FB8520352984}" destId="{16EC9A0F-7052-5443-871E-94BFD312EB13}" srcOrd="9" destOrd="0" presId="urn:microsoft.com/office/officeart/2005/8/layout/orgChart1"/>
    <dgm:cxn modelId="{7AAF5B9C-687E-634F-8364-71BB50C43CDE}" type="presParOf" srcId="{16EC9A0F-7052-5443-871E-94BFD312EB13}" destId="{3AA1FAC2-A758-C340-BCBB-CFFA8588F711}" srcOrd="0" destOrd="0" presId="urn:microsoft.com/office/officeart/2005/8/layout/orgChart1"/>
    <dgm:cxn modelId="{02226773-BDC6-3D4E-9A55-C57766EC520C}" type="presParOf" srcId="{3AA1FAC2-A758-C340-BCBB-CFFA8588F711}" destId="{8B3ED45F-3808-EA47-9CC6-3A2EDAACC2C0}" srcOrd="0" destOrd="0" presId="urn:microsoft.com/office/officeart/2005/8/layout/orgChart1"/>
    <dgm:cxn modelId="{5E4B441F-C37D-2149-8B5F-0ECF4E8D6D89}" type="presParOf" srcId="{3AA1FAC2-A758-C340-BCBB-CFFA8588F711}" destId="{D07936C5-471D-944B-9D50-C47C8F25E6FB}" srcOrd="1" destOrd="0" presId="urn:microsoft.com/office/officeart/2005/8/layout/orgChart1"/>
    <dgm:cxn modelId="{6874AD49-A50D-5744-A31E-377AB98F995F}" type="presParOf" srcId="{16EC9A0F-7052-5443-871E-94BFD312EB13}" destId="{4D00DEA3-647E-934B-B934-D6F26394CCBA}" srcOrd="1" destOrd="0" presId="urn:microsoft.com/office/officeart/2005/8/layout/orgChart1"/>
    <dgm:cxn modelId="{D37105A9-A634-DA4D-9123-886E0A387E1F}" type="presParOf" srcId="{4D00DEA3-647E-934B-B934-D6F26394CCBA}" destId="{15C86C35-B42B-B94D-B49B-E80E6EB136BE}" srcOrd="0" destOrd="0" presId="urn:microsoft.com/office/officeart/2005/8/layout/orgChart1"/>
    <dgm:cxn modelId="{0B4A6234-64EF-0841-8319-51B21DF40F62}" type="presParOf" srcId="{4D00DEA3-647E-934B-B934-D6F26394CCBA}" destId="{2BDDF75F-C007-894E-800B-770BB9BBE2C1}" srcOrd="1" destOrd="0" presId="urn:microsoft.com/office/officeart/2005/8/layout/orgChart1"/>
    <dgm:cxn modelId="{9656DF30-C9A7-554F-9E97-4C7779359840}" type="presParOf" srcId="{2BDDF75F-C007-894E-800B-770BB9BBE2C1}" destId="{0C567AE3-FA6E-6348-AE96-6225075E8934}" srcOrd="0" destOrd="0" presId="urn:microsoft.com/office/officeart/2005/8/layout/orgChart1"/>
    <dgm:cxn modelId="{0EB0E781-AE64-654E-A318-D795686BF1D3}" type="presParOf" srcId="{0C567AE3-FA6E-6348-AE96-6225075E8934}" destId="{07A6ED6C-7AFD-D04B-B5FA-055C442FBE07}" srcOrd="0" destOrd="0" presId="urn:microsoft.com/office/officeart/2005/8/layout/orgChart1"/>
    <dgm:cxn modelId="{3CEE9EDF-5814-3E4C-A103-5CBA80C0CF00}" type="presParOf" srcId="{0C567AE3-FA6E-6348-AE96-6225075E8934}" destId="{8C252D34-E17C-CF40-93E7-2423F149F80A}" srcOrd="1" destOrd="0" presId="urn:microsoft.com/office/officeart/2005/8/layout/orgChart1"/>
    <dgm:cxn modelId="{79F740CA-0513-FC4E-AB52-F79384594A2F}" type="presParOf" srcId="{2BDDF75F-C007-894E-800B-770BB9BBE2C1}" destId="{CAFED9AF-784E-124E-A1D5-57FB42AD7CA3}" srcOrd="1" destOrd="0" presId="urn:microsoft.com/office/officeart/2005/8/layout/orgChart1"/>
    <dgm:cxn modelId="{A67EBF09-0DD3-C446-B3B7-6DAD9CCB93DE}" type="presParOf" srcId="{CAFED9AF-784E-124E-A1D5-57FB42AD7CA3}" destId="{D0FDFE20-474B-0841-80F7-3965498D05FC}" srcOrd="0" destOrd="0" presId="urn:microsoft.com/office/officeart/2005/8/layout/orgChart1"/>
    <dgm:cxn modelId="{DD81A932-C397-1044-84AE-06095EF0CEB5}" type="presParOf" srcId="{CAFED9AF-784E-124E-A1D5-57FB42AD7CA3}" destId="{E52842F7-2F76-3B44-AC2E-BBC42A24D7B1}" srcOrd="1" destOrd="0" presId="urn:microsoft.com/office/officeart/2005/8/layout/orgChart1"/>
    <dgm:cxn modelId="{EE6C5C7D-7365-564F-AF01-548F4FA9FD19}" type="presParOf" srcId="{E52842F7-2F76-3B44-AC2E-BBC42A24D7B1}" destId="{6C0D9CA5-560E-E34E-A975-96E3A7661102}" srcOrd="0" destOrd="0" presId="urn:microsoft.com/office/officeart/2005/8/layout/orgChart1"/>
    <dgm:cxn modelId="{C3B79A32-81C5-1541-B43A-1B9BB7A627BE}" type="presParOf" srcId="{6C0D9CA5-560E-E34E-A975-96E3A7661102}" destId="{B36C445E-7753-8F44-B651-72758D9BA5C0}" srcOrd="0" destOrd="0" presId="urn:microsoft.com/office/officeart/2005/8/layout/orgChart1"/>
    <dgm:cxn modelId="{89FFD8D8-F3D8-6A43-A0B5-A34C2A2C5E28}" type="presParOf" srcId="{6C0D9CA5-560E-E34E-A975-96E3A7661102}" destId="{05AD3046-9115-6344-B807-1318222D246E}" srcOrd="1" destOrd="0" presId="urn:microsoft.com/office/officeart/2005/8/layout/orgChart1"/>
    <dgm:cxn modelId="{E5C0165F-25F2-3946-A450-CC1579929C23}" type="presParOf" srcId="{E52842F7-2F76-3B44-AC2E-BBC42A24D7B1}" destId="{A4C5A3D0-1793-634A-84C9-51206E56CC76}" srcOrd="1" destOrd="0" presId="urn:microsoft.com/office/officeart/2005/8/layout/orgChart1"/>
    <dgm:cxn modelId="{C22E313C-96A8-B848-B6CC-CD09F84F307B}" type="presParOf" srcId="{E52842F7-2F76-3B44-AC2E-BBC42A24D7B1}" destId="{585E9782-DC33-124B-B20D-3EF325384FC8}" srcOrd="2" destOrd="0" presId="urn:microsoft.com/office/officeart/2005/8/layout/orgChart1"/>
    <dgm:cxn modelId="{AD566C63-D20D-F441-BC4E-7E52897E75ED}" type="presParOf" srcId="{CAFED9AF-784E-124E-A1D5-57FB42AD7CA3}" destId="{6ABD3219-0936-CE48-8B6D-3C7575A5776D}" srcOrd="2" destOrd="0" presId="urn:microsoft.com/office/officeart/2005/8/layout/orgChart1"/>
    <dgm:cxn modelId="{DF664669-D6DC-7944-8DCA-FE74CB657540}" type="presParOf" srcId="{CAFED9AF-784E-124E-A1D5-57FB42AD7CA3}" destId="{2B8F3A3C-8ED7-3A44-A9B7-2C01F08ABC44}" srcOrd="3" destOrd="0" presId="urn:microsoft.com/office/officeart/2005/8/layout/orgChart1"/>
    <dgm:cxn modelId="{EE602FDD-B1D1-834B-ACA3-F47364A5EC50}" type="presParOf" srcId="{2B8F3A3C-8ED7-3A44-A9B7-2C01F08ABC44}" destId="{C58E9E71-3918-2F43-871E-091832AC8101}" srcOrd="0" destOrd="0" presId="urn:microsoft.com/office/officeart/2005/8/layout/orgChart1"/>
    <dgm:cxn modelId="{B8190F00-5CDD-9141-AE6E-A6CDBDB5A2B2}" type="presParOf" srcId="{C58E9E71-3918-2F43-871E-091832AC8101}" destId="{7C1A62FB-D599-A846-99D3-32393D2D4DDF}" srcOrd="0" destOrd="0" presId="urn:microsoft.com/office/officeart/2005/8/layout/orgChart1"/>
    <dgm:cxn modelId="{3810BE09-AE4B-7046-A347-822A3A371E68}" type="presParOf" srcId="{C58E9E71-3918-2F43-871E-091832AC8101}" destId="{EE65B278-3488-9447-A100-6F566238B643}" srcOrd="1" destOrd="0" presId="urn:microsoft.com/office/officeart/2005/8/layout/orgChart1"/>
    <dgm:cxn modelId="{305BF8B7-1363-7B42-A1FA-AA5AE2216538}" type="presParOf" srcId="{2B8F3A3C-8ED7-3A44-A9B7-2C01F08ABC44}" destId="{4C98DE5A-EC04-2E45-AF86-5ECD8A91A784}" srcOrd="1" destOrd="0" presId="urn:microsoft.com/office/officeart/2005/8/layout/orgChart1"/>
    <dgm:cxn modelId="{1E5CBE68-9D77-8A4E-96B1-24531E5B8268}" type="presParOf" srcId="{2B8F3A3C-8ED7-3A44-A9B7-2C01F08ABC44}" destId="{53772E55-FA9F-CD4B-B6D0-6BB6ABCF15B5}" srcOrd="2" destOrd="0" presId="urn:microsoft.com/office/officeart/2005/8/layout/orgChart1"/>
    <dgm:cxn modelId="{A1F0E4EB-AC95-F74D-B5E9-F4DF715AC10F}" type="presParOf" srcId="{CAFED9AF-784E-124E-A1D5-57FB42AD7CA3}" destId="{B175EC76-4B73-3D4F-886C-227B6644410B}" srcOrd="4" destOrd="0" presId="urn:microsoft.com/office/officeart/2005/8/layout/orgChart1"/>
    <dgm:cxn modelId="{BCF6BA10-7450-B34C-AFBE-235A04E2EABE}" type="presParOf" srcId="{CAFED9AF-784E-124E-A1D5-57FB42AD7CA3}" destId="{CF740D70-0D20-F94F-A22F-39CD14E73263}" srcOrd="5" destOrd="0" presId="urn:microsoft.com/office/officeart/2005/8/layout/orgChart1"/>
    <dgm:cxn modelId="{80B11910-F257-664B-9392-306ED645C1B5}" type="presParOf" srcId="{CF740D70-0D20-F94F-A22F-39CD14E73263}" destId="{CA0365F6-294B-8E4B-90D7-B7ABAC1E5C79}" srcOrd="0" destOrd="0" presId="urn:microsoft.com/office/officeart/2005/8/layout/orgChart1"/>
    <dgm:cxn modelId="{2178CE04-6636-D64C-8B80-30A38C123D81}" type="presParOf" srcId="{CA0365F6-294B-8E4B-90D7-B7ABAC1E5C79}" destId="{3DB082B1-66C9-DA47-9490-EDEB8CF29214}" srcOrd="0" destOrd="0" presId="urn:microsoft.com/office/officeart/2005/8/layout/orgChart1"/>
    <dgm:cxn modelId="{BAE2250A-BB58-F944-AA3B-D27BC772F575}" type="presParOf" srcId="{CA0365F6-294B-8E4B-90D7-B7ABAC1E5C79}" destId="{01982FFA-9A76-394C-AED7-F3D3C446B5C4}" srcOrd="1" destOrd="0" presId="urn:microsoft.com/office/officeart/2005/8/layout/orgChart1"/>
    <dgm:cxn modelId="{E5317A45-5703-CC47-9AE1-8C85A34E5066}" type="presParOf" srcId="{CF740D70-0D20-F94F-A22F-39CD14E73263}" destId="{24F2143D-EE8E-CA48-BE79-E9291B653CC0}" srcOrd="1" destOrd="0" presId="urn:microsoft.com/office/officeart/2005/8/layout/orgChart1"/>
    <dgm:cxn modelId="{9F500E90-214E-C64A-8C92-5ABDF6B3B34A}" type="presParOf" srcId="{CF740D70-0D20-F94F-A22F-39CD14E73263}" destId="{9A153A6F-5077-164C-8E10-E56FB9AC088E}" srcOrd="2" destOrd="0" presId="urn:microsoft.com/office/officeart/2005/8/layout/orgChart1"/>
    <dgm:cxn modelId="{938341BA-273E-1B48-8F34-F582644FBBD1}" type="presParOf" srcId="{2BDDF75F-C007-894E-800B-770BB9BBE2C1}" destId="{1577AB18-BD9E-BC46-968E-44CD4D2B8346}" srcOrd="2" destOrd="0" presId="urn:microsoft.com/office/officeart/2005/8/layout/orgChart1"/>
    <dgm:cxn modelId="{9372BD57-08BF-2F4C-ABB9-F40F3FF6EE31}" type="presParOf" srcId="{4D00DEA3-647E-934B-B934-D6F26394CCBA}" destId="{745794F6-00FC-5B4A-80B9-F40E2F9FDF0E}" srcOrd="2" destOrd="0" presId="urn:microsoft.com/office/officeart/2005/8/layout/orgChart1"/>
    <dgm:cxn modelId="{51776511-5F0D-4C4E-8BA7-A3DD0E27895E}" type="presParOf" srcId="{4D00DEA3-647E-934B-B934-D6F26394CCBA}" destId="{5A53F13D-7B6F-1443-B822-822C76583CAA}" srcOrd="3" destOrd="0" presId="urn:microsoft.com/office/officeart/2005/8/layout/orgChart1"/>
    <dgm:cxn modelId="{BEF17C70-E5AD-8244-9829-C2C53B856F5E}" type="presParOf" srcId="{5A53F13D-7B6F-1443-B822-822C76583CAA}" destId="{4F6BC057-250A-3148-95E5-B60023A9BC6D}" srcOrd="0" destOrd="0" presId="urn:microsoft.com/office/officeart/2005/8/layout/orgChart1"/>
    <dgm:cxn modelId="{79D3C41E-E42F-354B-B43D-0BEB919E2960}" type="presParOf" srcId="{4F6BC057-250A-3148-95E5-B60023A9BC6D}" destId="{E7BE0C31-FAD8-A046-ACF2-BC06827C942C}" srcOrd="0" destOrd="0" presId="urn:microsoft.com/office/officeart/2005/8/layout/orgChart1"/>
    <dgm:cxn modelId="{B4E7FEBB-550C-364E-BABE-EC16BF1A84FE}" type="presParOf" srcId="{4F6BC057-250A-3148-95E5-B60023A9BC6D}" destId="{D900A319-E3BE-DD47-91F6-99733B867398}" srcOrd="1" destOrd="0" presId="urn:microsoft.com/office/officeart/2005/8/layout/orgChart1"/>
    <dgm:cxn modelId="{58CC3D37-570F-E84E-8F62-AE870402A4D1}" type="presParOf" srcId="{5A53F13D-7B6F-1443-B822-822C76583CAA}" destId="{B0A92D46-F9B8-EF48-AE16-AD3FF2BA7B32}" srcOrd="1" destOrd="0" presId="urn:microsoft.com/office/officeart/2005/8/layout/orgChart1"/>
    <dgm:cxn modelId="{F5814285-AF15-7842-BE26-FD08922D81B1}" type="presParOf" srcId="{5A53F13D-7B6F-1443-B822-822C76583CAA}" destId="{7FF944C9-BE43-B741-9D74-725835BB9BB7}" srcOrd="2" destOrd="0" presId="urn:microsoft.com/office/officeart/2005/8/layout/orgChart1"/>
    <dgm:cxn modelId="{1BB74D73-2462-FE41-8D01-1878D50B38F4}" type="presParOf" srcId="{4D00DEA3-647E-934B-B934-D6F26394CCBA}" destId="{5CC74876-C529-954D-9ACB-A0C2DF2DB6EF}" srcOrd="4" destOrd="0" presId="urn:microsoft.com/office/officeart/2005/8/layout/orgChart1"/>
    <dgm:cxn modelId="{6E9CB7EA-7472-7148-ADBD-D5A68FB89897}" type="presParOf" srcId="{4D00DEA3-647E-934B-B934-D6F26394CCBA}" destId="{B4E85BBF-BAC0-8E4B-A3E0-C6CBBC9CA39B}" srcOrd="5" destOrd="0" presId="urn:microsoft.com/office/officeart/2005/8/layout/orgChart1"/>
    <dgm:cxn modelId="{56150B51-456F-5048-A023-1888FEEAE31B}" type="presParOf" srcId="{B4E85BBF-BAC0-8E4B-A3E0-C6CBBC9CA39B}" destId="{9FBF2A2D-D28C-D747-AEFD-46DBAD396D39}" srcOrd="0" destOrd="0" presId="urn:microsoft.com/office/officeart/2005/8/layout/orgChart1"/>
    <dgm:cxn modelId="{2F091CB2-1F3E-F74C-AA61-10BE1DE79618}" type="presParOf" srcId="{9FBF2A2D-D28C-D747-AEFD-46DBAD396D39}" destId="{D5EBDA52-9986-EF42-BBA4-9BABBC876DF2}" srcOrd="0" destOrd="0" presId="urn:microsoft.com/office/officeart/2005/8/layout/orgChart1"/>
    <dgm:cxn modelId="{D2487888-50A2-FF4B-AA4B-110AD55AA973}" type="presParOf" srcId="{9FBF2A2D-D28C-D747-AEFD-46DBAD396D39}" destId="{23D6A814-3211-4F4E-946F-6F74AB3937A8}" srcOrd="1" destOrd="0" presId="urn:microsoft.com/office/officeart/2005/8/layout/orgChart1"/>
    <dgm:cxn modelId="{779421DD-DED2-7C47-9049-1B664A1D1865}" type="presParOf" srcId="{B4E85BBF-BAC0-8E4B-A3E0-C6CBBC9CA39B}" destId="{EDC1B3F3-DD9A-5F4A-A788-32DD71AE70F5}" srcOrd="1" destOrd="0" presId="urn:microsoft.com/office/officeart/2005/8/layout/orgChart1"/>
    <dgm:cxn modelId="{78427155-3D44-9849-B0B0-9F1BEBAAD0A8}" type="presParOf" srcId="{B4E85BBF-BAC0-8E4B-A3E0-C6CBBC9CA39B}" destId="{B708BE76-39D3-4044-93D6-3A0D475DC3C7}" srcOrd="2" destOrd="0" presId="urn:microsoft.com/office/officeart/2005/8/layout/orgChart1"/>
    <dgm:cxn modelId="{716ADD2E-6327-D94B-AE79-62961F1B30F4}" type="presParOf" srcId="{4D00DEA3-647E-934B-B934-D6F26394CCBA}" destId="{D87E4428-9D75-694E-80B0-C497391D146C}" srcOrd="6" destOrd="0" presId="urn:microsoft.com/office/officeart/2005/8/layout/orgChart1"/>
    <dgm:cxn modelId="{B9FBFAE7-17CD-CD46-8695-7B7CE317706E}" type="presParOf" srcId="{4D00DEA3-647E-934B-B934-D6F26394CCBA}" destId="{C34FAD96-3E9E-314B-A9AB-E612B8F28517}" srcOrd="7" destOrd="0" presId="urn:microsoft.com/office/officeart/2005/8/layout/orgChart1"/>
    <dgm:cxn modelId="{05039B57-95A2-DF4C-8B88-7E42BBBB3F99}" type="presParOf" srcId="{C34FAD96-3E9E-314B-A9AB-E612B8F28517}" destId="{26394E1D-C6CB-AF40-9DA6-91603038BCC8}" srcOrd="0" destOrd="0" presId="urn:microsoft.com/office/officeart/2005/8/layout/orgChart1"/>
    <dgm:cxn modelId="{F23EA05F-55D4-0047-8D3A-FA744743FF61}" type="presParOf" srcId="{26394E1D-C6CB-AF40-9DA6-91603038BCC8}" destId="{E6E717B4-E002-6746-B80E-EF97D8B5A47C}" srcOrd="0" destOrd="0" presId="urn:microsoft.com/office/officeart/2005/8/layout/orgChart1"/>
    <dgm:cxn modelId="{8746040A-B350-5748-81D7-044E3752C82C}" type="presParOf" srcId="{26394E1D-C6CB-AF40-9DA6-91603038BCC8}" destId="{1EADD2E2-1139-AB48-BE5F-C147B9F7BDB0}" srcOrd="1" destOrd="0" presId="urn:microsoft.com/office/officeart/2005/8/layout/orgChart1"/>
    <dgm:cxn modelId="{CD1ED085-47B9-6548-B712-BB224A1E6FEC}" type="presParOf" srcId="{C34FAD96-3E9E-314B-A9AB-E612B8F28517}" destId="{DBF6603B-1529-D94F-8246-10674B0586D5}" srcOrd="1" destOrd="0" presId="urn:microsoft.com/office/officeart/2005/8/layout/orgChart1"/>
    <dgm:cxn modelId="{B0FB55E0-58BF-5B41-AE99-2551F3FB4A69}" type="presParOf" srcId="{C34FAD96-3E9E-314B-A9AB-E612B8F28517}" destId="{587AC21F-158E-B340-943B-4EA82E6F6A47}" srcOrd="2" destOrd="0" presId="urn:microsoft.com/office/officeart/2005/8/layout/orgChart1"/>
    <dgm:cxn modelId="{341C74CA-D456-6240-96E3-DC337D065506}" type="presParOf" srcId="{16EC9A0F-7052-5443-871E-94BFD312EB13}" destId="{FC255F2A-FFBA-3F4D-B193-C60EC6A77B58}" srcOrd="2" destOrd="0" presId="urn:microsoft.com/office/officeart/2005/8/layout/orgChart1"/>
    <dgm:cxn modelId="{37B596A5-65EB-8548-8896-7DD51D74FBDD}" type="presParOf" srcId="{40936D33-C20B-3B46-B275-91B886BBD08C}" destId="{7D58E95A-74A9-A643-9DF4-E5CED61D3E60}"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dgm:spPr>
        <a:solidFill>
          <a:srgbClr val="00AAE2"/>
        </a:solidFill>
      </dgm:spPr>
      <dgm:t>
        <a:bodyPr/>
        <a:lstStyle/>
        <a:p>
          <a:r>
            <a:rPr lang="en-US" b="0" i="0" dirty="0" smtClean="0">
              <a:latin typeface="Arial" charset="0"/>
              <a:ea typeface="Arial" charset="0"/>
              <a:cs typeface="Arial" charset="0"/>
            </a:rPr>
            <a:t>Ensure that each performance objective is necessary</a:t>
          </a:r>
          <a:endParaRPr lang="en-US" b="0" i="0"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dgm:spPr>
        <a:solidFill>
          <a:srgbClr val="00AAE2"/>
        </a:solidFill>
      </dgm:spPr>
      <dgm:t>
        <a:bodyPr/>
        <a:lstStyle/>
        <a:p>
          <a:r>
            <a:rPr lang="en-US" b="0" i="0" dirty="0" smtClean="0">
              <a:latin typeface="Arial" charset="0"/>
              <a:ea typeface="Arial" charset="0"/>
              <a:cs typeface="Arial" charset="0"/>
            </a:rPr>
            <a:t>Avoid restrictive performance objectives</a:t>
          </a:r>
          <a:endParaRPr lang="en-US" b="0" i="0"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3B850130-F004-1440-A30C-D3020AF07D22}">
      <dgm:prSet phldrT="[Text]"/>
      <dgm:spPr>
        <a:solidFill>
          <a:srgbClr val="00AAE2"/>
        </a:solidFill>
      </dgm:spPr>
      <dgm:t>
        <a:bodyPr/>
        <a:lstStyle/>
        <a:p>
          <a:r>
            <a:rPr lang="en-US" b="0" i="0" dirty="0" smtClean="0">
              <a:latin typeface="Arial" charset="0"/>
              <a:ea typeface="Arial" charset="0"/>
              <a:cs typeface="Arial" charset="0"/>
            </a:rPr>
            <a:t>Identify only the essential outputs </a:t>
          </a:r>
          <a:endParaRPr lang="en-US" b="0" i="0" dirty="0">
            <a:latin typeface="Arial" charset="0"/>
            <a:ea typeface="Arial" charset="0"/>
            <a:cs typeface="Arial" charset="0"/>
          </a:endParaRPr>
        </a:p>
      </dgm:t>
    </dgm:pt>
    <dgm:pt modelId="{B275A056-0B0E-4946-9939-CE862C514F35}" type="parTrans" cxnId="{6E0B7EE9-FCC3-8F49-AB34-24BF8AFE27A4}">
      <dgm:prSet/>
      <dgm:spPr/>
      <dgm:t>
        <a:bodyPr/>
        <a:lstStyle/>
        <a:p>
          <a:endParaRPr lang="en-US"/>
        </a:p>
      </dgm:t>
    </dgm:pt>
    <dgm:pt modelId="{A2A21AFA-40E2-6A46-B1A1-DC27697A6724}" type="sibTrans" cxnId="{6E0B7EE9-FCC3-8F49-AB34-24BF8AFE27A4}">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19363D5C-54CF-5D49-A60E-D0061D2A8A11}" type="pres">
      <dgm:prSet presAssocID="{8ACC3D9B-0A0B-524E-AD52-D661E1A0A4E4}" presName="parTxOnly" presStyleLbl="node1" presStyleIdx="0" presStyleCnt="3">
        <dgm:presLayoutVars>
          <dgm:chMax val="0"/>
          <dgm:chPref val="0"/>
          <dgm:bulletEnabled val="1"/>
        </dgm:presLayoutVars>
      </dgm:prSet>
      <dgm:spPr/>
      <dgm:t>
        <a:bodyPr/>
        <a:lstStyle/>
        <a:p>
          <a:endParaRPr lang="en-US"/>
        </a:p>
      </dgm:t>
    </dgm:pt>
    <dgm:pt modelId="{03E2E784-2889-4C4D-853A-247BFDA29882}" type="pres">
      <dgm:prSet presAssocID="{B4D0BEA0-ED87-C44D-81AE-27EC6C91D199}" presName="parTxOnlySpace" presStyleCnt="0"/>
      <dgm:spPr/>
    </dgm:pt>
    <dgm:pt modelId="{B3FABBD1-D1F1-1C4E-B6E7-9648CB176E71}" type="pres">
      <dgm:prSet presAssocID="{06AB11D1-3755-1646-B68D-9DC3479BF03A}" presName="parTxOnly" presStyleLbl="node1" presStyleIdx="1" presStyleCnt="3">
        <dgm:presLayoutVars>
          <dgm:chMax val="0"/>
          <dgm:chPref val="0"/>
          <dgm:bulletEnabled val="1"/>
        </dgm:presLayoutVars>
      </dgm:prSet>
      <dgm:spPr/>
      <dgm:t>
        <a:bodyPr/>
        <a:lstStyle/>
        <a:p>
          <a:endParaRPr lang="en-US"/>
        </a:p>
      </dgm:t>
    </dgm:pt>
    <dgm:pt modelId="{925AE65D-FBAE-4C4E-B5A7-E94B87423D87}" type="pres">
      <dgm:prSet presAssocID="{6FE29E1D-62B5-3248-A78F-D9AE20C40AFB}" presName="parTxOnlySpace" presStyleCnt="0"/>
      <dgm:spPr/>
    </dgm:pt>
    <dgm:pt modelId="{30EA820D-3570-9141-AA00-026B39D8FEC4}" type="pres">
      <dgm:prSet presAssocID="{3B850130-F004-1440-A30C-D3020AF07D22}" presName="parTxOnly" presStyleLbl="node1" presStyleIdx="2" presStyleCnt="3">
        <dgm:presLayoutVars>
          <dgm:chMax val="0"/>
          <dgm:chPref val="0"/>
          <dgm:bulletEnabled val="1"/>
        </dgm:presLayoutVars>
      </dgm:prSet>
      <dgm:spPr/>
      <dgm:t>
        <a:bodyPr/>
        <a:lstStyle/>
        <a:p>
          <a:endParaRPr lang="en-US"/>
        </a:p>
      </dgm:t>
    </dgm:pt>
  </dgm:ptLst>
  <dgm:cxnLst>
    <dgm:cxn modelId="{D1C4643F-948F-4A4B-88E5-C9DC49920719}" type="presOf" srcId="{8ACC3D9B-0A0B-524E-AD52-D661E1A0A4E4}" destId="{19363D5C-54CF-5D49-A60E-D0061D2A8A11}" srcOrd="0" destOrd="0" presId="urn:microsoft.com/office/officeart/2005/8/layout/chevron1"/>
    <dgm:cxn modelId="{91AB722C-63BA-F84C-9E4B-D6CB2E7F9BCA}" srcId="{2C360EFE-3A0A-AF4A-B3CA-C11C351D8297}" destId="{8ACC3D9B-0A0B-524E-AD52-D661E1A0A4E4}" srcOrd="0" destOrd="0" parTransId="{DA3EC299-EF81-1843-B8F5-21C1977703CF}" sibTransId="{B4D0BEA0-ED87-C44D-81AE-27EC6C91D199}"/>
    <dgm:cxn modelId="{3154596A-4A3E-5844-840D-FD80D4CE1A4E}" type="presOf" srcId="{2C360EFE-3A0A-AF4A-B3CA-C11C351D8297}" destId="{53374B2D-7586-814B-938B-A3F482D431C8}" srcOrd="0" destOrd="0" presId="urn:microsoft.com/office/officeart/2005/8/layout/chevron1"/>
    <dgm:cxn modelId="{6E0B7EE9-FCC3-8F49-AB34-24BF8AFE27A4}" srcId="{2C360EFE-3A0A-AF4A-B3CA-C11C351D8297}" destId="{3B850130-F004-1440-A30C-D3020AF07D22}" srcOrd="2" destOrd="0" parTransId="{B275A056-0B0E-4946-9939-CE862C514F35}" sibTransId="{A2A21AFA-40E2-6A46-B1A1-DC27697A6724}"/>
    <dgm:cxn modelId="{E902D70F-15D8-A448-AFBD-1DB04A91E66B}" srcId="{2C360EFE-3A0A-AF4A-B3CA-C11C351D8297}" destId="{06AB11D1-3755-1646-B68D-9DC3479BF03A}" srcOrd="1" destOrd="0" parTransId="{1329EEE0-0E7C-E44B-9127-DBCC97780EC9}" sibTransId="{6FE29E1D-62B5-3248-A78F-D9AE20C40AFB}"/>
    <dgm:cxn modelId="{4955B02E-E2D8-3240-87BD-72466DC19E56}" type="presOf" srcId="{3B850130-F004-1440-A30C-D3020AF07D22}" destId="{30EA820D-3570-9141-AA00-026B39D8FEC4}" srcOrd="0" destOrd="0" presId="urn:microsoft.com/office/officeart/2005/8/layout/chevron1"/>
    <dgm:cxn modelId="{E33BFBA8-D1B7-9041-B46C-BACEB2CCE9EA}" type="presOf" srcId="{06AB11D1-3755-1646-B68D-9DC3479BF03A}" destId="{B3FABBD1-D1F1-1C4E-B6E7-9648CB176E71}" srcOrd="0" destOrd="0" presId="urn:microsoft.com/office/officeart/2005/8/layout/chevron1"/>
    <dgm:cxn modelId="{66550988-74B0-B945-BBCE-733FB1FCB770}" type="presParOf" srcId="{53374B2D-7586-814B-938B-A3F482D431C8}" destId="{19363D5C-54CF-5D49-A60E-D0061D2A8A11}" srcOrd="0" destOrd="0" presId="urn:microsoft.com/office/officeart/2005/8/layout/chevron1"/>
    <dgm:cxn modelId="{4441028C-8313-3E49-984D-9B6BD95A7255}" type="presParOf" srcId="{53374B2D-7586-814B-938B-A3F482D431C8}" destId="{03E2E784-2889-4C4D-853A-247BFDA29882}" srcOrd="1" destOrd="0" presId="urn:microsoft.com/office/officeart/2005/8/layout/chevron1"/>
    <dgm:cxn modelId="{6FC92C06-FA41-4E46-88A5-1B03B1BF86CB}" type="presParOf" srcId="{53374B2D-7586-814B-938B-A3F482D431C8}" destId="{B3FABBD1-D1F1-1C4E-B6E7-9648CB176E71}" srcOrd="2" destOrd="0" presId="urn:microsoft.com/office/officeart/2005/8/layout/chevron1"/>
    <dgm:cxn modelId="{C80322E2-2052-954A-909F-2E29A17C9743}" type="presParOf" srcId="{53374B2D-7586-814B-938B-A3F482D431C8}" destId="{925AE65D-FBAE-4C4E-B5A7-E94B87423D87}" srcOrd="3" destOrd="0" presId="urn:microsoft.com/office/officeart/2005/8/layout/chevron1"/>
    <dgm:cxn modelId="{5E8041C2-4509-8544-9CCE-D14BD9847EDC}" type="presParOf" srcId="{53374B2D-7586-814B-938B-A3F482D431C8}" destId="{30EA820D-3570-9141-AA00-026B39D8FEC4}"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dgm:spPr>
        <a:solidFill>
          <a:srgbClr val="00AAE2"/>
        </a:solidFill>
      </dgm:spPr>
      <dgm:t>
        <a:bodyPr/>
        <a:lstStyle/>
        <a:p>
          <a:r>
            <a:rPr lang="en-US" b="0" i="0" dirty="0" smtClean="0">
              <a:latin typeface="Arial" charset="0"/>
              <a:ea typeface="Arial" charset="0"/>
              <a:cs typeface="Arial" charset="0"/>
            </a:rPr>
            <a:t>Use commercial standards where practicable; </a:t>
          </a:r>
          <a:endParaRPr lang="en-US" b="0" i="0"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dgm:spPr>
        <a:solidFill>
          <a:srgbClr val="00AAE2"/>
        </a:solidFill>
      </dgm:spPr>
      <dgm:t>
        <a:bodyPr/>
        <a:lstStyle/>
        <a:p>
          <a:r>
            <a:rPr lang="en-US" b="0" i="0" dirty="0" smtClean="0">
              <a:latin typeface="Arial" charset="0"/>
              <a:ea typeface="Arial" charset="0"/>
              <a:cs typeface="Arial" charset="0"/>
            </a:rPr>
            <a:t>Ensure the standard is needed and not unduly burdensome (Let the offerors propose them.).  </a:t>
          </a:r>
          <a:endParaRPr lang="en-US" b="0" i="0"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1B6F450A-50B8-1648-B7C0-95921C9A9C60}">
      <dgm:prSet/>
      <dgm:spPr>
        <a:solidFill>
          <a:srgbClr val="00AAE2"/>
        </a:solidFill>
      </dgm:spPr>
      <dgm:t>
        <a:bodyPr/>
        <a:lstStyle/>
        <a:p>
          <a:r>
            <a:rPr lang="en-US" b="0" i="0" dirty="0" smtClean="0">
              <a:latin typeface="Arial" charset="0"/>
              <a:ea typeface="Arial" charset="0"/>
              <a:cs typeface="Arial" charset="0"/>
            </a:rPr>
            <a:t>Components of standards are indicators (essential characteristics of acceptable performance), </a:t>
          </a:r>
          <a:endParaRPr lang="en-US" b="0" i="0" dirty="0">
            <a:latin typeface="Arial" charset="0"/>
            <a:ea typeface="Arial" charset="0"/>
            <a:cs typeface="Arial" charset="0"/>
          </a:endParaRPr>
        </a:p>
      </dgm:t>
    </dgm:pt>
    <dgm:pt modelId="{B500F891-B1DE-6346-BFEF-DD48FD362BBD}" type="parTrans" cxnId="{F4765897-B9D6-3040-86D7-A46FC86375AF}">
      <dgm:prSet/>
      <dgm:spPr/>
      <dgm:t>
        <a:bodyPr/>
        <a:lstStyle/>
        <a:p>
          <a:endParaRPr lang="en-US"/>
        </a:p>
      </dgm:t>
    </dgm:pt>
    <dgm:pt modelId="{A9A3BA1E-552E-364D-A3E7-639DE2F022C8}" type="sibTrans" cxnId="{F4765897-B9D6-3040-86D7-A46FC86375AF}">
      <dgm:prSet/>
      <dgm:spPr/>
      <dgm:t>
        <a:bodyPr/>
        <a:lstStyle/>
        <a:p>
          <a:endParaRPr lang="en-US"/>
        </a:p>
      </dgm:t>
    </dgm:pt>
    <dgm:pt modelId="{E25CBFEC-418C-184F-8FA0-DAF6F5438795}">
      <dgm:prSet custT="1"/>
      <dgm:spPr>
        <a:solidFill>
          <a:srgbClr val="00D8E2"/>
        </a:solidFill>
      </dgm:spPr>
      <dgm:t>
        <a:bodyPr/>
        <a:lstStyle/>
        <a:p>
          <a:r>
            <a:rPr lang="en-US" sz="1400" b="0" i="0" dirty="0" smtClean="0">
              <a:solidFill>
                <a:schemeClr val="bg1"/>
              </a:solidFill>
              <a:latin typeface="Arial" charset="0"/>
              <a:ea typeface="Arial" charset="0"/>
              <a:cs typeface="Arial" charset="0"/>
            </a:rPr>
            <a:t>Delivery time, error rates (accuracy), operational costs, responsiveness, adherence to specifications, etc.  </a:t>
          </a:r>
          <a:endParaRPr lang="en-US" sz="1400" b="0" i="0" dirty="0">
            <a:solidFill>
              <a:schemeClr val="bg1"/>
            </a:solidFill>
            <a:latin typeface="Arial" charset="0"/>
            <a:ea typeface="Arial" charset="0"/>
            <a:cs typeface="Arial" charset="0"/>
          </a:endParaRPr>
        </a:p>
      </dgm:t>
    </dgm:pt>
    <dgm:pt modelId="{89EBFA3C-7F3A-F24F-A5DF-524A67EBA84E}" type="parTrans" cxnId="{F256DD62-8102-5A46-BE31-B9879DB99079}">
      <dgm:prSet/>
      <dgm:spPr/>
      <dgm:t>
        <a:bodyPr/>
        <a:lstStyle/>
        <a:p>
          <a:endParaRPr lang="en-US"/>
        </a:p>
      </dgm:t>
    </dgm:pt>
    <dgm:pt modelId="{9CB10192-2027-0B4A-80A0-F84D37B7CEE3}" type="sibTrans" cxnId="{F256DD62-8102-5A46-BE31-B9879DB99079}">
      <dgm:prSet/>
      <dgm:spPr/>
      <dgm:t>
        <a:bodyPr/>
        <a:lstStyle/>
        <a:p>
          <a:endParaRPr lang="en-US"/>
        </a:p>
      </dgm:t>
    </dgm:pt>
    <dgm:pt modelId="{C38B5A9B-ECA9-DA4B-87B7-4BEB389EF133}">
      <dgm:prSet/>
      <dgm:spPr>
        <a:solidFill>
          <a:srgbClr val="00AAE2"/>
        </a:solidFill>
      </dgm:spPr>
      <dgm:t>
        <a:bodyPr/>
        <a:lstStyle/>
        <a:p>
          <a:r>
            <a:rPr lang="en-US" b="0" i="0" dirty="0" smtClean="0">
              <a:latin typeface="Arial" charset="0"/>
              <a:ea typeface="Arial" charset="0"/>
              <a:cs typeface="Arial" charset="0"/>
            </a:rPr>
            <a:t>Must be measurable, easy to apply, and attainable. </a:t>
          </a:r>
          <a:endParaRPr lang="en-US" b="0" i="0" dirty="0">
            <a:latin typeface="Arial" charset="0"/>
            <a:ea typeface="Arial" charset="0"/>
            <a:cs typeface="Arial" charset="0"/>
          </a:endParaRPr>
        </a:p>
      </dgm:t>
    </dgm:pt>
    <dgm:pt modelId="{54F817E6-5D8D-E54F-8B69-5AEA8A3F64AD}" type="parTrans" cxnId="{90F382DF-CBD3-2D40-9A0B-6675186DC08E}">
      <dgm:prSet/>
      <dgm:spPr/>
      <dgm:t>
        <a:bodyPr/>
        <a:lstStyle/>
        <a:p>
          <a:endParaRPr lang="en-US"/>
        </a:p>
      </dgm:t>
    </dgm:pt>
    <dgm:pt modelId="{388FB24B-9568-264E-8C6D-1AABEFFFD7DF}" type="sibTrans" cxnId="{90F382DF-CBD3-2D40-9A0B-6675186DC08E}">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A6DC4237-5DA8-0141-97C2-6DE5952B8509}" type="pres">
      <dgm:prSet presAssocID="{8ACC3D9B-0A0B-524E-AD52-D661E1A0A4E4}" presName="composite" presStyleCnt="0"/>
      <dgm:spPr/>
    </dgm:pt>
    <dgm:pt modelId="{E6FA6E63-52CF-2E4A-A715-3B8F49846287}" type="pres">
      <dgm:prSet presAssocID="{8ACC3D9B-0A0B-524E-AD52-D661E1A0A4E4}" presName="parTx" presStyleLbl="node1" presStyleIdx="0" presStyleCnt="4">
        <dgm:presLayoutVars>
          <dgm:chMax val="0"/>
          <dgm:chPref val="0"/>
          <dgm:bulletEnabled val="1"/>
        </dgm:presLayoutVars>
      </dgm:prSet>
      <dgm:spPr/>
      <dgm:t>
        <a:bodyPr/>
        <a:lstStyle/>
        <a:p>
          <a:endParaRPr lang="en-US"/>
        </a:p>
      </dgm:t>
    </dgm:pt>
    <dgm:pt modelId="{4DD0E0D6-28B6-674E-BF0C-D46C3CBC774B}" type="pres">
      <dgm:prSet presAssocID="{8ACC3D9B-0A0B-524E-AD52-D661E1A0A4E4}" presName="desTx" presStyleLbl="revTx" presStyleIdx="0" presStyleCnt="1">
        <dgm:presLayoutVars>
          <dgm:bulletEnabled val="1"/>
        </dgm:presLayoutVars>
      </dgm:prSet>
      <dgm:spPr/>
      <dgm:t>
        <a:bodyPr/>
        <a:lstStyle/>
        <a:p>
          <a:endParaRPr lang="en-US"/>
        </a:p>
      </dgm:t>
    </dgm:pt>
    <dgm:pt modelId="{4495A8E1-81A6-E14B-9281-FB0E22C43AB7}" type="pres">
      <dgm:prSet presAssocID="{B4D0BEA0-ED87-C44D-81AE-27EC6C91D199}" presName="space" presStyleCnt="0"/>
      <dgm:spPr/>
    </dgm:pt>
    <dgm:pt modelId="{286ED508-D1C5-114C-AA97-81AF45F010F2}" type="pres">
      <dgm:prSet presAssocID="{06AB11D1-3755-1646-B68D-9DC3479BF03A}" presName="composite" presStyleCnt="0"/>
      <dgm:spPr/>
    </dgm:pt>
    <dgm:pt modelId="{B740FF51-C359-F041-9196-9E1491D58FA4}" type="pres">
      <dgm:prSet presAssocID="{06AB11D1-3755-1646-B68D-9DC3479BF03A}" presName="parTx" presStyleLbl="node1" presStyleIdx="1" presStyleCnt="4">
        <dgm:presLayoutVars>
          <dgm:chMax val="0"/>
          <dgm:chPref val="0"/>
          <dgm:bulletEnabled val="1"/>
        </dgm:presLayoutVars>
      </dgm:prSet>
      <dgm:spPr/>
      <dgm:t>
        <a:bodyPr/>
        <a:lstStyle/>
        <a:p>
          <a:endParaRPr lang="en-US"/>
        </a:p>
      </dgm:t>
    </dgm:pt>
    <dgm:pt modelId="{16A9BC07-7572-9D40-A888-74123C5DEDAA}" type="pres">
      <dgm:prSet presAssocID="{06AB11D1-3755-1646-B68D-9DC3479BF03A}" presName="desTx" presStyleLbl="revTx" presStyleIdx="0" presStyleCnt="1">
        <dgm:presLayoutVars>
          <dgm:bulletEnabled val="1"/>
        </dgm:presLayoutVars>
      </dgm:prSet>
      <dgm:spPr/>
    </dgm:pt>
    <dgm:pt modelId="{AE3F6765-039E-AF42-8D10-73DA8F2C5647}" type="pres">
      <dgm:prSet presAssocID="{6FE29E1D-62B5-3248-A78F-D9AE20C40AFB}" presName="space" presStyleCnt="0"/>
      <dgm:spPr/>
    </dgm:pt>
    <dgm:pt modelId="{609C2712-8224-E14D-A9F5-C1843740E8C4}" type="pres">
      <dgm:prSet presAssocID="{1B6F450A-50B8-1648-B7C0-95921C9A9C60}" presName="composite" presStyleCnt="0"/>
      <dgm:spPr/>
    </dgm:pt>
    <dgm:pt modelId="{54D4F0B3-71F6-CB4C-A96E-F43C6833CF2D}" type="pres">
      <dgm:prSet presAssocID="{1B6F450A-50B8-1648-B7C0-95921C9A9C60}" presName="parTx" presStyleLbl="node1" presStyleIdx="2" presStyleCnt="4">
        <dgm:presLayoutVars>
          <dgm:chMax val="0"/>
          <dgm:chPref val="0"/>
          <dgm:bulletEnabled val="1"/>
        </dgm:presLayoutVars>
      </dgm:prSet>
      <dgm:spPr/>
      <dgm:t>
        <a:bodyPr/>
        <a:lstStyle/>
        <a:p>
          <a:endParaRPr lang="en-US"/>
        </a:p>
      </dgm:t>
    </dgm:pt>
    <dgm:pt modelId="{762FEF8F-68DC-244D-9F0B-38B958BA7648}" type="pres">
      <dgm:prSet presAssocID="{1B6F450A-50B8-1648-B7C0-95921C9A9C60}" presName="desTx" presStyleLbl="revTx" presStyleIdx="0" presStyleCnt="1" custLinFactNeighborX="4207" custLinFactNeighborY="5117">
        <dgm:presLayoutVars>
          <dgm:bulletEnabled val="1"/>
        </dgm:presLayoutVars>
      </dgm:prSet>
      <dgm:spPr/>
      <dgm:t>
        <a:bodyPr/>
        <a:lstStyle/>
        <a:p>
          <a:endParaRPr lang="en-US"/>
        </a:p>
      </dgm:t>
    </dgm:pt>
    <dgm:pt modelId="{4F9621CF-E0DC-9641-886E-8B8CD1E9C36A}" type="pres">
      <dgm:prSet presAssocID="{A9A3BA1E-552E-364D-A3E7-639DE2F022C8}" presName="space" presStyleCnt="0"/>
      <dgm:spPr/>
    </dgm:pt>
    <dgm:pt modelId="{D5CCBE77-85BA-3248-852A-EB66988CE905}" type="pres">
      <dgm:prSet presAssocID="{C38B5A9B-ECA9-DA4B-87B7-4BEB389EF133}" presName="composite" presStyleCnt="0"/>
      <dgm:spPr/>
    </dgm:pt>
    <dgm:pt modelId="{7B601581-BEB6-4549-8222-27E3585D655B}" type="pres">
      <dgm:prSet presAssocID="{C38B5A9B-ECA9-DA4B-87B7-4BEB389EF133}" presName="parTx" presStyleLbl="node1" presStyleIdx="3" presStyleCnt="4">
        <dgm:presLayoutVars>
          <dgm:chMax val="0"/>
          <dgm:chPref val="0"/>
          <dgm:bulletEnabled val="1"/>
        </dgm:presLayoutVars>
      </dgm:prSet>
      <dgm:spPr/>
      <dgm:t>
        <a:bodyPr/>
        <a:lstStyle/>
        <a:p>
          <a:endParaRPr lang="en-US"/>
        </a:p>
      </dgm:t>
    </dgm:pt>
    <dgm:pt modelId="{1C1B6CDB-3C66-DC47-B660-5A9DCBAC5D84}" type="pres">
      <dgm:prSet presAssocID="{C38B5A9B-ECA9-DA4B-87B7-4BEB389EF133}" presName="desTx" presStyleLbl="revTx" presStyleIdx="0" presStyleCnt="1">
        <dgm:presLayoutVars>
          <dgm:bulletEnabled val="1"/>
        </dgm:presLayoutVars>
      </dgm:prSet>
      <dgm:spPr/>
    </dgm:pt>
  </dgm:ptLst>
  <dgm:cxnLst>
    <dgm:cxn modelId="{F4765897-B9D6-3040-86D7-A46FC86375AF}" srcId="{2C360EFE-3A0A-AF4A-B3CA-C11C351D8297}" destId="{1B6F450A-50B8-1648-B7C0-95921C9A9C60}" srcOrd="2" destOrd="0" parTransId="{B500F891-B1DE-6346-BFEF-DD48FD362BBD}" sibTransId="{A9A3BA1E-552E-364D-A3E7-639DE2F022C8}"/>
    <dgm:cxn modelId="{F256DD62-8102-5A46-BE31-B9879DB99079}" srcId="{1B6F450A-50B8-1648-B7C0-95921C9A9C60}" destId="{E25CBFEC-418C-184F-8FA0-DAF6F5438795}" srcOrd="0" destOrd="0" parTransId="{89EBFA3C-7F3A-F24F-A5DF-524A67EBA84E}" sibTransId="{9CB10192-2027-0B4A-80A0-F84D37B7CEE3}"/>
    <dgm:cxn modelId="{69CC949A-7078-D744-8C0D-535105A7035D}" type="presOf" srcId="{8ACC3D9B-0A0B-524E-AD52-D661E1A0A4E4}" destId="{E6FA6E63-52CF-2E4A-A715-3B8F49846287}" srcOrd="0" destOrd="0" presId="urn:microsoft.com/office/officeart/2005/8/layout/chevron1"/>
    <dgm:cxn modelId="{91AB722C-63BA-F84C-9E4B-D6CB2E7F9BCA}" srcId="{2C360EFE-3A0A-AF4A-B3CA-C11C351D8297}" destId="{8ACC3D9B-0A0B-524E-AD52-D661E1A0A4E4}" srcOrd="0" destOrd="0" parTransId="{DA3EC299-EF81-1843-B8F5-21C1977703CF}" sibTransId="{B4D0BEA0-ED87-C44D-81AE-27EC6C91D199}"/>
    <dgm:cxn modelId="{DB650E5A-1672-8A4E-B849-E824D3D2736F}" type="presOf" srcId="{06AB11D1-3755-1646-B68D-9DC3479BF03A}" destId="{B740FF51-C359-F041-9196-9E1491D58FA4}" srcOrd="0" destOrd="0" presId="urn:microsoft.com/office/officeart/2005/8/layout/chevron1"/>
    <dgm:cxn modelId="{DEA9433B-99B5-1842-B491-CF85661383ED}" type="presOf" srcId="{E25CBFEC-418C-184F-8FA0-DAF6F5438795}" destId="{762FEF8F-68DC-244D-9F0B-38B958BA7648}" srcOrd="0" destOrd="0" presId="urn:microsoft.com/office/officeart/2005/8/layout/chevron1"/>
    <dgm:cxn modelId="{CAF05EB0-91F1-B042-9D64-9DBA0A18EC9F}" type="presOf" srcId="{C38B5A9B-ECA9-DA4B-87B7-4BEB389EF133}" destId="{7B601581-BEB6-4549-8222-27E3585D655B}" srcOrd="0" destOrd="0" presId="urn:microsoft.com/office/officeart/2005/8/layout/chevron1"/>
    <dgm:cxn modelId="{3FA7F8DB-C03F-D248-8F71-9D563DD9377C}" type="presOf" srcId="{1B6F450A-50B8-1648-B7C0-95921C9A9C60}" destId="{54D4F0B3-71F6-CB4C-A96E-F43C6833CF2D}" srcOrd="0" destOrd="0" presId="urn:microsoft.com/office/officeart/2005/8/layout/chevron1"/>
    <dgm:cxn modelId="{90F382DF-CBD3-2D40-9A0B-6675186DC08E}" srcId="{2C360EFE-3A0A-AF4A-B3CA-C11C351D8297}" destId="{C38B5A9B-ECA9-DA4B-87B7-4BEB389EF133}" srcOrd="3" destOrd="0" parTransId="{54F817E6-5D8D-E54F-8B69-5AEA8A3F64AD}" sibTransId="{388FB24B-9568-264E-8C6D-1AABEFFFD7DF}"/>
    <dgm:cxn modelId="{B35B0BCD-1BF9-B74B-B7F6-0DBCBD226D31}" type="presOf" srcId="{2C360EFE-3A0A-AF4A-B3CA-C11C351D8297}" destId="{53374B2D-7586-814B-938B-A3F482D431C8}" srcOrd="0" destOrd="0" presId="urn:microsoft.com/office/officeart/2005/8/layout/chevron1"/>
    <dgm:cxn modelId="{E902D70F-15D8-A448-AFBD-1DB04A91E66B}" srcId="{2C360EFE-3A0A-AF4A-B3CA-C11C351D8297}" destId="{06AB11D1-3755-1646-B68D-9DC3479BF03A}" srcOrd="1" destOrd="0" parTransId="{1329EEE0-0E7C-E44B-9127-DBCC97780EC9}" sibTransId="{6FE29E1D-62B5-3248-A78F-D9AE20C40AFB}"/>
    <dgm:cxn modelId="{D13CDB1A-097D-0E48-AADB-AB6BF818EF32}" type="presParOf" srcId="{53374B2D-7586-814B-938B-A3F482D431C8}" destId="{A6DC4237-5DA8-0141-97C2-6DE5952B8509}" srcOrd="0" destOrd="0" presId="urn:microsoft.com/office/officeart/2005/8/layout/chevron1"/>
    <dgm:cxn modelId="{89CD37F1-ECCD-0447-8BDB-A54A59C02AB0}" type="presParOf" srcId="{A6DC4237-5DA8-0141-97C2-6DE5952B8509}" destId="{E6FA6E63-52CF-2E4A-A715-3B8F49846287}" srcOrd="0" destOrd="0" presId="urn:microsoft.com/office/officeart/2005/8/layout/chevron1"/>
    <dgm:cxn modelId="{E7D1DE8A-C4A1-0C4E-904D-6B96D0446DC4}" type="presParOf" srcId="{A6DC4237-5DA8-0141-97C2-6DE5952B8509}" destId="{4DD0E0D6-28B6-674E-BF0C-D46C3CBC774B}" srcOrd="1" destOrd="0" presId="urn:microsoft.com/office/officeart/2005/8/layout/chevron1"/>
    <dgm:cxn modelId="{136A1DBF-F881-B54F-85FF-5E16EDC4F6C2}" type="presParOf" srcId="{53374B2D-7586-814B-938B-A3F482D431C8}" destId="{4495A8E1-81A6-E14B-9281-FB0E22C43AB7}" srcOrd="1" destOrd="0" presId="urn:microsoft.com/office/officeart/2005/8/layout/chevron1"/>
    <dgm:cxn modelId="{58EB1926-A884-F342-BE07-81E6CD73B6A3}" type="presParOf" srcId="{53374B2D-7586-814B-938B-A3F482D431C8}" destId="{286ED508-D1C5-114C-AA97-81AF45F010F2}" srcOrd="2" destOrd="0" presId="urn:microsoft.com/office/officeart/2005/8/layout/chevron1"/>
    <dgm:cxn modelId="{9CE76019-A821-284B-9653-812987284880}" type="presParOf" srcId="{286ED508-D1C5-114C-AA97-81AF45F010F2}" destId="{B740FF51-C359-F041-9196-9E1491D58FA4}" srcOrd="0" destOrd="0" presId="urn:microsoft.com/office/officeart/2005/8/layout/chevron1"/>
    <dgm:cxn modelId="{A3A940E9-6CD6-B146-9F16-CCD1656F2116}" type="presParOf" srcId="{286ED508-D1C5-114C-AA97-81AF45F010F2}" destId="{16A9BC07-7572-9D40-A888-74123C5DEDAA}" srcOrd="1" destOrd="0" presId="urn:microsoft.com/office/officeart/2005/8/layout/chevron1"/>
    <dgm:cxn modelId="{2480A19C-8E86-7E42-A951-CE0BDC8CEC81}" type="presParOf" srcId="{53374B2D-7586-814B-938B-A3F482D431C8}" destId="{AE3F6765-039E-AF42-8D10-73DA8F2C5647}" srcOrd="3" destOrd="0" presId="urn:microsoft.com/office/officeart/2005/8/layout/chevron1"/>
    <dgm:cxn modelId="{EB1453ED-CAB9-5E46-B959-B674CAD0142C}" type="presParOf" srcId="{53374B2D-7586-814B-938B-A3F482D431C8}" destId="{609C2712-8224-E14D-A9F5-C1843740E8C4}" srcOrd="4" destOrd="0" presId="urn:microsoft.com/office/officeart/2005/8/layout/chevron1"/>
    <dgm:cxn modelId="{8B8634A9-F05B-D14F-897F-5615D5B79C67}" type="presParOf" srcId="{609C2712-8224-E14D-A9F5-C1843740E8C4}" destId="{54D4F0B3-71F6-CB4C-A96E-F43C6833CF2D}" srcOrd="0" destOrd="0" presId="urn:microsoft.com/office/officeart/2005/8/layout/chevron1"/>
    <dgm:cxn modelId="{80DC2496-D4C7-7C40-BC41-48EB70EE5EAA}" type="presParOf" srcId="{609C2712-8224-E14D-A9F5-C1843740E8C4}" destId="{762FEF8F-68DC-244D-9F0B-38B958BA7648}" srcOrd="1" destOrd="0" presId="urn:microsoft.com/office/officeart/2005/8/layout/chevron1"/>
    <dgm:cxn modelId="{50D97EC0-5FFA-9E4B-B2D8-1E31262319F5}" type="presParOf" srcId="{53374B2D-7586-814B-938B-A3F482D431C8}" destId="{4F9621CF-E0DC-9641-886E-8B8CD1E9C36A}" srcOrd="5" destOrd="0" presId="urn:microsoft.com/office/officeart/2005/8/layout/chevron1"/>
    <dgm:cxn modelId="{4498E933-BC05-6342-AB7E-FBCD6201E758}" type="presParOf" srcId="{53374B2D-7586-814B-938B-A3F482D431C8}" destId="{D5CCBE77-85BA-3248-852A-EB66988CE905}" srcOrd="6" destOrd="0" presId="urn:microsoft.com/office/officeart/2005/8/layout/chevron1"/>
    <dgm:cxn modelId="{7EC7E574-6620-4C43-A9E9-8C10F211A59E}" type="presParOf" srcId="{D5CCBE77-85BA-3248-852A-EB66988CE905}" destId="{7B601581-BEB6-4549-8222-27E3585D655B}" srcOrd="0" destOrd="0" presId="urn:microsoft.com/office/officeart/2005/8/layout/chevron1"/>
    <dgm:cxn modelId="{E7B2EAEE-A387-914B-86E7-584A61609430}" type="presParOf" srcId="{D5CCBE77-85BA-3248-852A-EB66988CE905}" destId="{1C1B6CDB-3C66-DC47-B660-5A9DCBAC5D84}"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C360EFE-3A0A-AF4A-B3CA-C11C351D8297}" type="doc">
      <dgm:prSet loTypeId="urn:microsoft.com/office/officeart/2005/8/layout/chevron1" loCatId="" qsTypeId="urn:microsoft.com/office/officeart/2005/8/quickstyle/simple4" qsCatId="simple" csTypeId="urn:microsoft.com/office/officeart/2005/8/colors/accent1_2" csCatId="accent1" phldr="1"/>
      <dgm:spPr/>
    </dgm:pt>
    <dgm:pt modelId="{8ACC3D9B-0A0B-524E-AD52-D661E1A0A4E4}">
      <dgm:prSet phldrT="[Text]"/>
      <dgm:spPr>
        <a:solidFill>
          <a:srgbClr val="00AAE2"/>
        </a:solidFill>
      </dgm:spPr>
      <dgm:t>
        <a:bodyPr/>
        <a:lstStyle/>
        <a:p>
          <a:r>
            <a:rPr lang="en-US" dirty="0" smtClean="0"/>
            <a:t>Maximum allowable deviation </a:t>
          </a:r>
          <a:endParaRPr lang="en-US" b="0" i="0" dirty="0">
            <a:latin typeface="Arial" charset="0"/>
            <a:ea typeface="Arial" charset="0"/>
            <a:cs typeface="Arial" charset="0"/>
          </a:endParaRPr>
        </a:p>
      </dgm:t>
    </dgm:pt>
    <dgm:pt modelId="{DA3EC299-EF81-1843-B8F5-21C1977703CF}" type="parTrans" cxnId="{91AB722C-63BA-F84C-9E4B-D6CB2E7F9BCA}">
      <dgm:prSet/>
      <dgm:spPr/>
      <dgm:t>
        <a:bodyPr/>
        <a:lstStyle/>
        <a:p>
          <a:endParaRPr lang="en-US"/>
        </a:p>
      </dgm:t>
    </dgm:pt>
    <dgm:pt modelId="{B4D0BEA0-ED87-C44D-81AE-27EC6C91D199}" type="sibTrans" cxnId="{91AB722C-63BA-F84C-9E4B-D6CB2E7F9BCA}">
      <dgm:prSet/>
      <dgm:spPr/>
      <dgm:t>
        <a:bodyPr/>
        <a:lstStyle/>
        <a:p>
          <a:endParaRPr lang="en-US"/>
        </a:p>
      </dgm:t>
    </dgm:pt>
    <dgm:pt modelId="{06AB11D1-3755-1646-B68D-9DC3479BF03A}">
      <dgm:prSet phldrT="[Text]"/>
      <dgm:spPr>
        <a:solidFill>
          <a:srgbClr val="00AAE2"/>
        </a:solidFill>
      </dgm:spPr>
      <dgm:t>
        <a:bodyPr/>
        <a:lstStyle/>
        <a:p>
          <a:r>
            <a:rPr lang="en-US" smtClean="0"/>
            <a:t>Must be realistic, </a:t>
          </a:r>
          <a:endParaRPr lang="en-US" b="0" i="0" dirty="0">
            <a:latin typeface="Arial" charset="0"/>
            <a:ea typeface="Arial" charset="0"/>
            <a:cs typeface="Arial" charset="0"/>
          </a:endParaRPr>
        </a:p>
      </dgm:t>
    </dgm:pt>
    <dgm:pt modelId="{1329EEE0-0E7C-E44B-9127-DBCC97780EC9}" type="parTrans" cxnId="{E902D70F-15D8-A448-AFBD-1DB04A91E66B}">
      <dgm:prSet/>
      <dgm:spPr/>
      <dgm:t>
        <a:bodyPr/>
        <a:lstStyle/>
        <a:p>
          <a:endParaRPr lang="en-US"/>
        </a:p>
      </dgm:t>
    </dgm:pt>
    <dgm:pt modelId="{6FE29E1D-62B5-3248-A78F-D9AE20C40AFB}" type="sibTrans" cxnId="{E902D70F-15D8-A448-AFBD-1DB04A91E66B}">
      <dgm:prSet/>
      <dgm:spPr/>
      <dgm:t>
        <a:bodyPr/>
        <a:lstStyle/>
        <a:p>
          <a:endParaRPr lang="en-US"/>
        </a:p>
      </dgm:t>
    </dgm:pt>
    <dgm:pt modelId="{1B6F450A-50B8-1648-B7C0-95921C9A9C60}">
      <dgm:prSet/>
      <dgm:spPr>
        <a:solidFill>
          <a:srgbClr val="00AAE2"/>
        </a:solidFill>
      </dgm:spPr>
      <dgm:t>
        <a:bodyPr/>
        <a:lstStyle/>
        <a:p>
          <a:r>
            <a:rPr lang="en-US" smtClean="0"/>
            <a:t>State the minimum standard,</a:t>
          </a:r>
          <a:endParaRPr lang="en-US" b="0" i="0" dirty="0">
            <a:latin typeface="Arial" charset="0"/>
            <a:ea typeface="Arial" charset="0"/>
            <a:cs typeface="Arial" charset="0"/>
          </a:endParaRPr>
        </a:p>
      </dgm:t>
    </dgm:pt>
    <dgm:pt modelId="{B500F891-B1DE-6346-BFEF-DD48FD362BBD}" type="parTrans" cxnId="{F4765897-B9D6-3040-86D7-A46FC86375AF}">
      <dgm:prSet/>
      <dgm:spPr/>
      <dgm:t>
        <a:bodyPr/>
        <a:lstStyle/>
        <a:p>
          <a:endParaRPr lang="en-US"/>
        </a:p>
      </dgm:t>
    </dgm:pt>
    <dgm:pt modelId="{A9A3BA1E-552E-364D-A3E7-639DE2F022C8}" type="sibTrans" cxnId="{F4765897-B9D6-3040-86D7-A46FC86375AF}">
      <dgm:prSet/>
      <dgm:spPr/>
      <dgm:t>
        <a:bodyPr/>
        <a:lstStyle/>
        <a:p>
          <a:endParaRPr lang="en-US"/>
        </a:p>
      </dgm:t>
    </dgm:pt>
    <dgm:pt modelId="{E25CBFEC-418C-184F-8FA0-DAF6F5438795}">
      <dgm:prSet custT="1"/>
      <dgm:spPr>
        <a:solidFill>
          <a:srgbClr val="00D8E2"/>
        </a:solidFill>
      </dgm:spPr>
      <dgm:t>
        <a:bodyPr/>
        <a:lstStyle/>
        <a:p>
          <a:r>
            <a:rPr lang="en-US" sz="1800" b="0" i="0" dirty="0" smtClean="0">
              <a:solidFill>
                <a:schemeClr val="bg1"/>
              </a:solidFill>
              <a:latin typeface="Arial" charset="0"/>
              <a:ea typeface="Arial" charset="0"/>
              <a:cs typeface="Arial" charset="0"/>
            </a:rPr>
            <a:t>percentage of errors allowed, </a:t>
          </a:r>
          <a:endParaRPr lang="en-US" sz="1800" b="0" i="0" dirty="0">
            <a:solidFill>
              <a:schemeClr val="bg1"/>
            </a:solidFill>
            <a:latin typeface="Arial" charset="0"/>
            <a:ea typeface="Arial" charset="0"/>
            <a:cs typeface="Arial" charset="0"/>
          </a:endParaRPr>
        </a:p>
      </dgm:t>
    </dgm:pt>
    <dgm:pt modelId="{89EBFA3C-7F3A-F24F-A5DF-524A67EBA84E}" type="parTrans" cxnId="{F256DD62-8102-5A46-BE31-B9879DB99079}">
      <dgm:prSet/>
      <dgm:spPr/>
      <dgm:t>
        <a:bodyPr/>
        <a:lstStyle/>
        <a:p>
          <a:endParaRPr lang="en-US"/>
        </a:p>
      </dgm:t>
    </dgm:pt>
    <dgm:pt modelId="{9CB10192-2027-0B4A-80A0-F84D37B7CEE3}" type="sibTrans" cxnId="{F256DD62-8102-5A46-BE31-B9879DB99079}">
      <dgm:prSet/>
      <dgm:spPr/>
      <dgm:t>
        <a:bodyPr/>
        <a:lstStyle/>
        <a:p>
          <a:endParaRPr lang="en-US"/>
        </a:p>
      </dgm:t>
    </dgm:pt>
    <dgm:pt modelId="{D6FCB3BF-BB6E-C948-900E-F6A631594B3E}">
      <dgm:prSet custT="1"/>
      <dgm:spPr/>
      <dgm:t>
        <a:bodyPr/>
        <a:lstStyle/>
        <a:p>
          <a:r>
            <a:rPr lang="en-US" sz="1800" b="0" i="0" dirty="0" smtClean="0">
              <a:solidFill>
                <a:schemeClr val="bg1"/>
              </a:solidFill>
              <a:latin typeface="Arial" charset="0"/>
              <a:ea typeface="Arial" charset="0"/>
              <a:cs typeface="Arial" charset="0"/>
            </a:rPr>
            <a:t>cost trade-offs, </a:t>
          </a:r>
          <a:endParaRPr lang="en-US" sz="1800" b="0" i="0" dirty="0">
            <a:solidFill>
              <a:schemeClr val="bg1"/>
            </a:solidFill>
            <a:latin typeface="Arial" charset="0"/>
            <a:ea typeface="Arial" charset="0"/>
            <a:cs typeface="Arial" charset="0"/>
          </a:endParaRPr>
        </a:p>
      </dgm:t>
    </dgm:pt>
    <dgm:pt modelId="{7D116D66-E13C-E848-8B6F-4317C487FE2D}" type="parTrans" cxnId="{7F220E4D-FD18-B44E-8A51-16CEF5BADAC8}">
      <dgm:prSet/>
      <dgm:spPr/>
      <dgm:t>
        <a:bodyPr/>
        <a:lstStyle/>
        <a:p>
          <a:endParaRPr lang="en-US"/>
        </a:p>
      </dgm:t>
    </dgm:pt>
    <dgm:pt modelId="{15FF0FCE-73D4-6642-8684-A193655F4994}" type="sibTrans" cxnId="{7F220E4D-FD18-B44E-8A51-16CEF5BADAC8}">
      <dgm:prSet/>
      <dgm:spPr/>
      <dgm:t>
        <a:bodyPr/>
        <a:lstStyle/>
        <a:p>
          <a:endParaRPr lang="en-US"/>
        </a:p>
      </dgm:t>
    </dgm:pt>
    <dgm:pt modelId="{CAD4EDBC-2268-884D-8E77-62113274E79A}">
      <dgm:prSet custT="1"/>
      <dgm:spPr/>
      <dgm:t>
        <a:bodyPr/>
        <a:lstStyle/>
        <a:p>
          <a:r>
            <a:rPr lang="en-US" sz="1800" b="0" i="0" dirty="0" smtClean="0">
              <a:solidFill>
                <a:schemeClr val="bg1"/>
              </a:solidFill>
              <a:latin typeface="Arial" charset="0"/>
              <a:ea typeface="Arial" charset="0"/>
              <a:cs typeface="Arial" charset="0"/>
            </a:rPr>
            <a:t>etc. </a:t>
          </a:r>
          <a:endParaRPr lang="en-US" sz="1800" b="0" i="0" dirty="0">
            <a:solidFill>
              <a:schemeClr val="bg1"/>
            </a:solidFill>
            <a:latin typeface="Arial" charset="0"/>
            <a:ea typeface="Arial" charset="0"/>
            <a:cs typeface="Arial" charset="0"/>
          </a:endParaRPr>
        </a:p>
      </dgm:t>
    </dgm:pt>
    <dgm:pt modelId="{3F36B790-9D88-C643-AF9B-D739413F75ED}" type="parTrans" cxnId="{5070B2A3-AAAF-C74D-B306-131E2F01B494}">
      <dgm:prSet/>
      <dgm:spPr/>
      <dgm:t>
        <a:bodyPr/>
        <a:lstStyle/>
        <a:p>
          <a:endParaRPr lang="en-US"/>
        </a:p>
      </dgm:t>
    </dgm:pt>
    <dgm:pt modelId="{ECE2350E-0242-A64B-B538-DD52E9CA0580}" type="sibTrans" cxnId="{5070B2A3-AAAF-C74D-B306-131E2F01B494}">
      <dgm:prSet/>
      <dgm:spPr/>
      <dgm:t>
        <a:bodyPr/>
        <a:lstStyle/>
        <a:p>
          <a:endParaRPr lang="en-US"/>
        </a:p>
      </dgm:t>
    </dgm:pt>
    <dgm:pt modelId="{53374B2D-7586-814B-938B-A3F482D431C8}" type="pres">
      <dgm:prSet presAssocID="{2C360EFE-3A0A-AF4A-B3CA-C11C351D8297}" presName="Name0" presStyleCnt="0">
        <dgm:presLayoutVars>
          <dgm:dir/>
          <dgm:animLvl val="lvl"/>
          <dgm:resizeHandles val="exact"/>
        </dgm:presLayoutVars>
      </dgm:prSet>
      <dgm:spPr/>
    </dgm:pt>
    <dgm:pt modelId="{A6DC4237-5DA8-0141-97C2-6DE5952B8509}" type="pres">
      <dgm:prSet presAssocID="{8ACC3D9B-0A0B-524E-AD52-D661E1A0A4E4}" presName="composite" presStyleCnt="0"/>
      <dgm:spPr/>
    </dgm:pt>
    <dgm:pt modelId="{E6FA6E63-52CF-2E4A-A715-3B8F49846287}" type="pres">
      <dgm:prSet presAssocID="{8ACC3D9B-0A0B-524E-AD52-D661E1A0A4E4}" presName="parTx" presStyleLbl="node1" presStyleIdx="0" presStyleCnt="3">
        <dgm:presLayoutVars>
          <dgm:chMax val="0"/>
          <dgm:chPref val="0"/>
          <dgm:bulletEnabled val="1"/>
        </dgm:presLayoutVars>
      </dgm:prSet>
      <dgm:spPr/>
      <dgm:t>
        <a:bodyPr/>
        <a:lstStyle/>
        <a:p>
          <a:endParaRPr lang="en-US"/>
        </a:p>
      </dgm:t>
    </dgm:pt>
    <dgm:pt modelId="{4DD0E0D6-28B6-674E-BF0C-D46C3CBC774B}" type="pres">
      <dgm:prSet presAssocID="{8ACC3D9B-0A0B-524E-AD52-D661E1A0A4E4}" presName="desTx" presStyleLbl="revTx" presStyleIdx="0" presStyleCnt="1">
        <dgm:presLayoutVars>
          <dgm:bulletEnabled val="1"/>
        </dgm:presLayoutVars>
      </dgm:prSet>
      <dgm:spPr/>
      <dgm:t>
        <a:bodyPr/>
        <a:lstStyle/>
        <a:p>
          <a:endParaRPr lang="en-US"/>
        </a:p>
      </dgm:t>
    </dgm:pt>
    <dgm:pt modelId="{4495A8E1-81A6-E14B-9281-FB0E22C43AB7}" type="pres">
      <dgm:prSet presAssocID="{B4D0BEA0-ED87-C44D-81AE-27EC6C91D199}" presName="space" presStyleCnt="0"/>
      <dgm:spPr/>
    </dgm:pt>
    <dgm:pt modelId="{286ED508-D1C5-114C-AA97-81AF45F010F2}" type="pres">
      <dgm:prSet presAssocID="{06AB11D1-3755-1646-B68D-9DC3479BF03A}" presName="composite" presStyleCnt="0"/>
      <dgm:spPr/>
    </dgm:pt>
    <dgm:pt modelId="{B740FF51-C359-F041-9196-9E1491D58FA4}" type="pres">
      <dgm:prSet presAssocID="{06AB11D1-3755-1646-B68D-9DC3479BF03A}" presName="parTx" presStyleLbl="node1" presStyleIdx="1" presStyleCnt="3">
        <dgm:presLayoutVars>
          <dgm:chMax val="0"/>
          <dgm:chPref val="0"/>
          <dgm:bulletEnabled val="1"/>
        </dgm:presLayoutVars>
      </dgm:prSet>
      <dgm:spPr/>
      <dgm:t>
        <a:bodyPr/>
        <a:lstStyle/>
        <a:p>
          <a:endParaRPr lang="en-US"/>
        </a:p>
      </dgm:t>
    </dgm:pt>
    <dgm:pt modelId="{16A9BC07-7572-9D40-A888-74123C5DEDAA}" type="pres">
      <dgm:prSet presAssocID="{06AB11D1-3755-1646-B68D-9DC3479BF03A}" presName="desTx" presStyleLbl="revTx" presStyleIdx="0" presStyleCnt="1">
        <dgm:presLayoutVars>
          <dgm:bulletEnabled val="1"/>
        </dgm:presLayoutVars>
      </dgm:prSet>
      <dgm:spPr/>
    </dgm:pt>
    <dgm:pt modelId="{AE3F6765-039E-AF42-8D10-73DA8F2C5647}" type="pres">
      <dgm:prSet presAssocID="{6FE29E1D-62B5-3248-A78F-D9AE20C40AFB}" presName="space" presStyleCnt="0"/>
      <dgm:spPr/>
    </dgm:pt>
    <dgm:pt modelId="{609C2712-8224-E14D-A9F5-C1843740E8C4}" type="pres">
      <dgm:prSet presAssocID="{1B6F450A-50B8-1648-B7C0-95921C9A9C60}" presName="composite" presStyleCnt="0"/>
      <dgm:spPr/>
    </dgm:pt>
    <dgm:pt modelId="{54D4F0B3-71F6-CB4C-A96E-F43C6833CF2D}" type="pres">
      <dgm:prSet presAssocID="{1B6F450A-50B8-1648-B7C0-95921C9A9C60}" presName="parTx" presStyleLbl="node1" presStyleIdx="2" presStyleCnt="3">
        <dgm:presLayoutVars>
          <dgm:chMax val="0"/>
          <dgm:chPref val="0"/>
          <dgm:bulletEnabled val="1"/>
        </dgm:presLayoutVars>
      </dgm:prSet>
      <dgm:spPr/>
      <dgm:t>
        <a:bodyPr/>
        <a:lstStyle/>
        <a:p>
          <a:endParaRPr lang="en-US"/>
        </a:p>
      </dgm:t>
    </dgm:pt>
    <dgm:pt modelId="{762FEF8F-68DC-244D-9F0B-38B958BA7648}" type="pres">
      <dgm:prSet presAssocID="{1B6F450A-50B8-1648-B7C0-95921C9A9C60}" presName="desTx" presStyleLbl="revTx" presStyleIdx="0" presStyleCnt="1" custScaleX="106233" custLinFactNeighborX="6587" custLinFactNeighborY="5117">
        <dgm:presLayoutVars>
          <dgm:bulletEnabled val="1"/>
        </dgm:presLayoutVars>
      </dgm:prSet>
      <dgm:spPr/>
      <dgm:t>
        <a:bodyPr/>
        <a:lstStyle/>
        <a:p>
          <a:endParaRPr lang="en-US"/>
        </a:p>
      </dgm:t>
    </dgm:pt>
  </dgm:ptLst>
  <dgm:cxnLst>
    <dgm:cxn modelId="{F4765897-B9D6-3040-86D7-A46FC86375AF}" srcId="{2C360EFE-3A0A-AF4A-B3CA-C11C351D8297}" destId="{1B6F450A-50B8-1648-B7C0-95921C9A9C60}" srcOrd="2" destOrd="0" parTransId="{B500F891-B1DE-6346-BFEF-DD48FD362BBD}" sibTransId="{A9A3BA1E-552E-364D-A3E7-639DE2F022C8}"/>
    <dgm:cxn modelId="{5070B2A3-AAAF-C74D-B306-131E2F01B494}" srcId="{1B6F450A-50B8-1648-B7C0-95921C9A9C60}" destId="{CAD4EDBC-2268-884D-8E77-62113274E79A}" srcOrd="2" destOrd="0" parTransId="{3F36B790-9D88-C643-AF9B-D739413F75ED}" sibTransId="{ECE2350E-0242-A64B-B538-DD52E9CA0580}"/>
    <dgm:cxn modelId="{E902D70F-15D8-A448-AFBD-1DB04A91E66B}" srcId="{2C360EFE-3A0A-AF4A-B3CA-C11C351D8297}" destId="{06AB11D1-3755-1646-B68D-9DC3479BF03A}" srcOrd="1" destOrd="0" parTransId="{1329EEE0-0E7C-E44B-9127-DBCC97780EC9}" sibTransId="{6FE29E1D-62B5-3248-A78F-D9AE20C40AFB}"/>
    <dgm:cxn modelId="{BB6BE2D1-A629-D845-9CC6-ADC9EDF55BEF}" type="presOf" srcId="{1B6F450A-50B8-1648-B7C0-95921C9A9C60}" destId="{54D4F0B3-71F6-CB4C-A96E-F43C6833CF2D}" srcOrd="0" destOrd="0" presId="urn:microsoft.com/office/officeart/2005/8/layout/chevron1"/>
    <dgm:cxn modelId="{B3DFA1F0-CAE8-9548-A957-A8CC92615AF8}" type="presOf" srcId="{06AB11D1-3755-1646-B68D-9DC3479BF03A}" destId="{B740FF51-C359-F041-9196-9E1491D58FA4}" srcOrd="0" destOrd="0" presId="urn:microsoft.com/office/officeart/2005/8/layout/chevron1"/>
    <dgm:cxn modelId="{9DEF6C9A-75C7-1F4E-A92F-B0A2029D32B0}" type="presOf" srcId="{2C360EFE-3A0A-AF4A-B3CA-C11C351D8297}" destId="{53374B2D-7586-814B-938B-A3F482D431C8}" srcOrd="0" destOrd="0" presId="urn:microsoft.com/office/officeart/2005/8/layout/chevron1"/>
    <dgm:cxn modelId="{91AB722C-63BA-F84C-9E4B-D6CB2E7F9BCA}" srcId="{2C360EFE-3A0A-AF4A-B3CA-C11C351D8297}" destId="{8ACC3D9B-0A0B-524E-AD52-D661E1A0A4E4}" srcOrd="0" destOrd="0" parTransId="{DA3EC299-EF81-1843-B8F5-21C1977703CF}" sibTransId="{B4D0BEA0-ED87-C44D-81AE-27EC6C91D199}"/>
    <dgm:cxn modelId="{7F220E4D-FD18-B44E-8A51-16CEF5BADAC8}" srcId="{1B6F450A-50B8-1648-B7C0-95921C9A9C60}" destId="{D6FCB3BF-BB6E-C948-900E-F6A631594B3E}" srcOrd="1" destOrd="0" parTransId="{7D116D66-E13C-E848-8B6F-4317C487FE2D}" sibTransId="{15FF0FCE-73D4-6642-8684-A193655F4994}"/>
    <dgm:cxn modelId="{5051F81A-687F-1346-B55A-0485664AD8D4}" type="presOf" srcId="{D6FCB3BF-BB6E-C948-900E-F6A631594B3E}" destId="{762FEF8F-68DC-244D-9F0B-38B958BA7648}" srcOrd="0" destOrd="1" presId="urn:microsoft.com/office/officeart/2005/8/layout/chevron1"/>
    <dgm:cxn modelId="{FC6382ED-6F84-594C-BFA2-4A039F5AF6A8}" type="presOf" srcId="{8ACC3D9B-0A0B-524E-AD52-D661E1A0A4E4}" destId="{E6FA6E63-52CF-2E4A-A715-3B8F49846287}" srcOrd="0" destOrd="0" presId="urn:microsoft.com/office/officeart/2005/8/layout/chevron1"/>
    <dgm:cxn modelId="{38724B85-66BD-F745-973E-96FA09B25358}" type="presOf" srcId="{CAD4EDBC-2268-884D-8E77-62113274E79A}" destId="{762FEF8F-68DC-244D-9F0B-38B958BA7648}" srcOrd="0" destOrd="2" presId="urn:microsoft.com/office/officeart/2005/8/layout/chevron1"/>
    <dgm:cxn modelId="{F256DD62-8102-5A46-BE31-B9879DB99079}" srcId="{1B6F450A-50B8-1648-B7C0-95921C9A9C60}" destId="{E25CBFEC-418C-184F-8FA0-DAF6F5438795}" srcOrd="0" destOrd="0" parTransId="{89EBFA3C-7F3A-F24F-A5DF-524A67EBA84E}" sibTransId="{9CB10192-2027-0B4A-80A0-F84D37B7CEE3}"/>
    <dgm:cxn modelId="{EDC35322-F68C-354D-9048-0E7EA4AE02A3}" type="presOf" srcId="{E25CBFEC-418C-184F-8FA0-DAF6F5438795}" destId="{762FEF8F-68DC-244D-9F0B-38B958BA7648}" srcOrd="0" destOrd="0" presId="urn:microsoft.com/office/officeart/2005/8/layout/chevron1"/>
    <dgm:cxn modelId="{7A3C1149-1389-BA4F-B2D4-09DF48AF73B8}" type="presParOf" srcId="{53374B2D-7586-814B-938B-A3F482D431C8}" destId="{A6DC4237-5DA8-0141-97C2-6DE5952B8509}" srcOrd="0" destOrd="0" presId="urn:microsoft.com/office/officeart/2005/8/layout/chevron1"/>
    <dgm:cxn modelId="{8FC5A61E-AA9A-9E4E-BAB0-AEFE4004BA63}" type="presParOf" srcId="{A6DC4237-5DA8-0141-97C2-6DE5952B8509}" destId="{E6FA6E63-52CF-2E4A-A715-3B8F49846287}" srcOrd="0" destOrd="0" presId="urn:microsoft.com/office/officeart/2005/8/layout/chevron1"/>
    <dgm:cxn modelId="{E08C1421-624C-7647-9BA6-451FD22BA412}" type="presParOf" srcId="{A6DC4237-5DA8-0141-97C2-6DE5952B8509}" destId="{4DD0E0D6-28B6-674E-BF0C-D46C3CBC774B}" srcOrd="1" destOrd="0" presId="urn:microsoft.com/office/officeart/2005/8/layout/chevron1"/>
    <dgm:cxn modelId="{E689AED7-3E30-4749-9659-226AD28F3B77}" type="presParOf" srcId="{53374B2D-7586-814B-938B-A3F482D431C8}" destId="{4495A8E1-81A6-E14B-9281-FB0E22C43AB7}" srcOrd="1" destOrd="0" presId="urn:microsoft.com/office/officeart/2005/8/layout/chevron1"/>
    <dgm:cxn modelId="{90089B4C-7A50-9549-8F18-3BB31403AB05}" type="presParOf" srcId="{53374B2D-7586-814B-938B-A3F482D431C8}" destId="{286ED508-D1C5-114C-AA97-81AF45F010F2}" srcOrd="2" destOrd="0" presId="urn:microsoft.com/office/officeart/2005/8/layout/chevron1"/>
    <dgm:cxn modelId="{568CD43B-B432-6C46-9901-5F3D27A8C104}" type="presParOf" srcId="{286ED508-D1C5-114C-AA97-81AF45F010F2}" destId="{B740FF51-C359-F041-9196-9E1491D58FA4}" srcOrd="0" destOrd="0" presId="urn:microsoft.com/office/officeart/2005/8/layout/chevron1"/>
    <dgm:cxn modelId="{CDC48520-34F1-984F-871E-C2418BB9A4F1}" type="presParOf" srcId="{286ED508-D1C5-114C-AA97-81AF45F010F2}" destId="{16A9BC07-7572-9D40-A888-74123C5DEDAA}" srcOrd="1" destOrd="0" presId="urn:microsoft.com/office/officeart/2005/8/layout/chevron1"/>
    <dgm:cxn modelId="{69014F30-6D30-C54E-85A8-7A9F15338099}" type="presParOf" srcId="{53374B2D-7586-814B-938B-A3F482D431C8}" destId="{AE3F6765-039E-AF42-8D10-73DA8F2C5647}" srcOrd="3" destOrd="0" presId="urn:microsoft.com/office/officeart/2005/8/layout/chevron1"/>
    <dgm:cxn modelId="{4A7F674F-2F6C-8549-8C02-C8ACEA7CC843}" type="presParOf" srcId="{53374B2D-7586-814B-938B-A3F482D431C8}" destId="{609C2712-8224-E14D-A9F5-C1843740E8C4}" srcOrd="4" destOrd="0" presId="urn:microsoft.com/office/officeart/2005/8/layout/chevron1"/>
    <dgm:cxn modelId="{67D41516-A96D-5A4A-860C-9CF6CFABB8E7}" type="presParOf" srcId="{609C2712-8224-E14D-A9F5-C1843740E8C4}" destId="{54D4F0B3-71F6-CB4C-A96E-F43C6833CF2D}" srcOrd="0" destOrd="0" presId="urn:microsoft.com/office/officeart/2005/8/layout/chevron1"/>
    <dgm:cxn modelId="{073DCC51-6E71-B24D-BC90-CFF2F9CFA210}" type="presParOf" srcId="{609C2712-8224-E14D-A9F5-C1843740E8C4}" destId="{762FEF8F-68DC-244D-9F0B-38B958BA7648}"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87ABAEA-03F1-8F42-B644-0EAF803AC544}" type="doc">
      <dgm:prSet loTypeId="urn:microsoft.com/office/officeart/2005/8/layout/chevron1" loCatId="" qsTypeId="urn:microsoft.com/office/officeart/2005/8/quickstyle/simple4" qsCatId="simple" csTypeId="urn:microsoft.com/office/officeart/2005/8/colors/accent1_2" csCatId="accent1" phldr="1"/>
      <dgm:spPr/>
    </dgm:pt>
    <dgm:pt modelId="{6F332E88-DB07-8644-9384-BE8927CB7BDC}">
      <dgm:prSet phldrT="[Text]" custT="1"/>
      <dgm:spPr>
        <a:solidFill>
          <a:srgbClr val="00AAE2"/>
        </a:solidFill>
      </dgm:spPr>
      <dgm:t>
        <a:bodyPr/>
        <a:lstStyle/>
        <a:p>
          <a:r>
            <a:rPr lang="en-US" sz="2000" b="0" i="0" dirty="0" smtClean="0">
              <a:latin typeface="Arial" charset="0"/>
              <a:ea typeface="Arial" charset="0"/>
              <a:cs typeface="Arial" charset="0"/>
            </a:rPr>
            <a:t>100% inspection </a:t>
          </a:r>
          <a:endParaRPr lang="en-US" sz="2000" b="0" i="0" dirty="0">
            <a:latin typeface="Arial" charset="0"/>
            <a:ea typeface="Arial" charset="0"/>
            <a:cs typeface="Arial" charset="0"/>
          </a:endParaRPr>
        </a:p>
      </dgm:t>
    </dgm:pt>
    <dgm:pt modelId="{7CB3D7E7-F19B-E343-BBC3-A0A187133D27}" type="parTrans" cxnId="{B947674C-CFBC-584C-A6F2-B703784914A8}">
      <dgm:prSet/>
      <dgm:spPr/>
      <dgm:t>
        <a:bodyPr/>
        <a:lstStyle/>
        <a:p>
          <a:endParaRPr lang="en-US"/>
        </a:p>
      </dgm:t>
    </dgm:pt>
    <dgm:pt modelId="{08234F0F-A680-7C41-8EC8-3B320C47D19B}" type="sibTrans" cxnId="{B947674C-CFBC-584C-A6F2-B703784914A8}">
      <dgm:prSet/>
      <dgm:spPr/>
      <dgm:t>
        <a:bodyPr/>
        <a:lstStyle/>
        <a:p>
          <a:endParaRPr lang="en-US"/>
        </a:p>
      </dgm:t>
    </dgm:pt>
    <dgm:pt modelId="{8137D9DE-0CC5-4B42-A6E9-0D1D54365EE8}">
      <dgm:prSet phldrT="[Text]" custT="1"/>
      <dgm:spPr>
        <a:solidFill>
          <a:srgbClr val="00AAE2"/>
        </a:solidFill>
      </dgm:spPr>
      <dgm:t>
        <a:bodyPr/>
        <a:lstStyle/>
        <a:p>
          <a:r>
            <a:rPr lang="en-US" sz="2000" b="0" i="0" dirty="0" smtClean="0">
              <a:latin typeface="Arial" charset="0"/>
              <a:ea typeface="Arial" charset="0"/>
              <a:cs typeface="Arial" charset="0"/>
            </a:rPr>
            <a:t>Random Sampling </a:t>
          </a:r>
          <a:endParaRPr lang="en-US" sz="2000" b="0" i="0" dirty="0">
            <a:latin typeface="Arial" charset="0"/>
            <a:ea typeface="Arial" charset="0"/>
            <a:cs typeface="Arial" charset="0"/>
          </a:endParaRPr>
        </a:p>
      </dgm:t>
    </dgm:pt>
    <dgm:pt modelId="{1354485C-D691-0748-AD80-91A1957752A1}" type="parTrans" cxnId="{B2942C30-8BC2-4143-80BF-96F0DE028B06}">
      <dgm:prSet/>
      <dgm:spPr/>
      <dgm:t>
        <a:bodyPr/>
        <a:lstStyle/>
        <a:p>
          <a:endParaRPr lang="en-US"/>
        </a:p>
      </dgm:t>
    </dgm:pt>
    <dgm:pt modelId="{C2589DE1-F4EC-5F41-BB27-208FAC55A732}" type="sibTrans" cxnId="{B2942C30-8BC2-4143-80BF-96F0DE028B06}">
      <dgm:prSet/>
      <dgm:spPr/>
      <dgm:t>
        <a:bodyPr/>
        <a:lstStyle/>
        <a:p>
          <a:endParaRPr lang="en-US"/>
        </a:p>
      </dgm:t>
    </dgm:pt>
    <dgm:pt modelId="{E88E2E16-75A5-7B40-BF1F-2284A1B4243E}">
      <dgm:prSet phldrT="[Text]" custT="1"/>
      <dgm:spPr>
        <a:solidFill>
          <a:srgbClr val="00AAE2"/>
        </a:solidFill>
      </dgm:spPr>
      <dgm:t>
        <a:bodyPr/>
        <a:lstStyle/>
        <a:p>
          <a:r>
            <a:rPr lang="en-US" sz="2000" b="0" i="0" dirty="0" smtClean="0">
              <a:latin typeface="Arial" charset="0"/>
              <a:ea typeface="Arial" charset="0"/>
              <a:cs typeface="Arial" charset="0"/>
            </a:rPr>
            <a:t>Periodic Inspection</a:t>
          </a:r>
          <a:endParaRPr lang="en-US" sz="2000" b="0" i="0" dirty="0">
            <a:latin typeface="Arial" charset="0"/>
            <a:ea typeface="Arial" charset="0"/>
            <a:cs typeface="Arial" charset="0"/>
          </a:endParaRPr>
        </a:p>
      </dgm:t>
    </dgm:pt>
    <dgm:pt modelId="{8BAB25F8-CA15-0741-AF7C-11A654402612}" type="parTrans" cxnId="{EEC19770-4758-1248-92EA-7CDA0222D534}">
      <dgm:prSet/>
      <dgm:spPr/>
      <dgm:t>
        <a:bodyPr/>
        <a:lstStyle/>
        <a:p>
          <a:endParaRPr lang="en-US"/>
        </a:p>
      </dgm:t>
    </dgm:pt>
    <dgm:pt modelId="{2258D422-9B57-7742-8FD2-108F5F0E56EC}" type="sibTrans" cxnId="{EEC19770-4758-1248-92EA-7CDA0222D534}">
      <dgm:prSet/>
      <dgm:spPr/>
      <dgm:t>
        <a:bodyPr/>
        <a:lstStyle/>
        <a:p>
          <a:endParaRPr lang="en-US"/>
        </a:p>
      </dgm:t>
    </dgm:pt>
    <dgm:pt modelId="{C7C7FC6C-63FE-D84C-A7AE-C1477D2E0CC1}">
      <dgm:prSet custT="1"/>
      <dgm:spPr>
        <a:solidFill>
          <a:srgbClr val="00AAE2"/>
        </a:solidFill>
      </dgm:spPr>
      <dgm:t>
        <a:bodyPr/>
        <a:lstStyle/>
        <a:p>
          <a:r>
            <a:rPr lang="en-US" sz="2000" b="0" i="0" dirty="0" smtClean="0">
              <a:latin typeface="Arial" charset="0"/>
              <a:ea typeface="Arial" charset="0"/>
              <a:cs typeface="Arial" charset="0"/>
            </a:rPr>
            <a:t>Client Input</a:t>
          </a:r>
          <a:endParaRPr lang="en-US" sz="2000" b="0" i="0" dirty="0">
            <a:latin typeface="Arial" charset="0"/>
            <a:ea typeface="Arial" charset="0"/>
            <a:cs typeface="Arial" charset="0"/>
          </a:endParaRPr>
        </a:p>
      </dgm:t>
    </dgm:pt>
    <dgm:pt modelId="{450521A2-62F8-F542-947D-F8D978F7BF31}" type="parTrans" cxnId="{BCBE7D2B-482C-A24B-B3BA-6EB45C5A9FB1}">
      <dgm:prSet/>
      <dgm:spPr/>
      <dgm:t>
        <a:bodyPr/>
        <a:lstStyle/>
        <a:p>
          <a:endParaRPr lang="en-US"/>
        </a:p>
      </dgm:t>
    </dgm:pt>
    <dgm:pt modelId="{381C1C50-A2CA-674E-89EE-9422CB43603E}" type="sibTrans" cxnId="{BCBE7D2B-482C-A24B-B3BA-6EB45C5A9FB1}">
      <dgm:prSet/>
      <dgm:spPr/>
      <dgm:t>
        <a:bodyPr/>
        <a:lstStyle/>
        <a:p>
          <a:endParaRPr lang="en-US"/>
        </a:p>
      </dgm:t>
    </dgm:pt>
    <dgm:pt modelId="{0C7F250D-76EE-2145-8AB3-830757207C5F}">
      <dgm:prSet custT="1"/>
      <dgm:spPr>
        <a:solidFill>
          <a:srgbClr val="00AAE2"/>
        </a:solidFill>
      </dgm:spPr>
      <dgm:t>
        <a:bodyPr/>
        <a:lstStyle/>
        <a:p>
          <a:r>
            <a:rPr lang="en-US" sz="2000" b="0" i="0" dirty="0" smtClean="0">
              <a:latin typeface="Arial" charset="0"/>
              <a:ea typeface="Arial" charset="0"/>
              <a:cs typeface="Arial" charset="0"/>
            </a:rPr>
            <a:t>Contractor Self-Reporting</a:t>
          </a:r>
          <a:endParaRPr lang="en-US" sz="2000" b="0" i="0" dirty="0">
            <a:latin typeface="Arial" charset="0"/>
            <a:ea typeface="Arial" charset="0"/>
            <a:cs typeface="Arial" charset="0"/>
          </a:endParaRPr>
        </a:p>
      </dgm:t>
    </dgm:pt>
    <dgm:pt modelId="{C32A2439-BEFE-5649-9A1B-EC1B8CACC035}" type="parTrans" cxnId="{5A7C2052-3577-6440-8798-B23B98FA61C3}">
      <dgm:prSet/>
      <dgm:spPr/>
      <dgm:t>
        <a:bodyPr/>
        <a:lstStyle/>
        <a:p>
          <a:endParaRPr lang="en-US"/>
        </a:p>
      </dgm:t>
    </dgm:pt>
    <dgm:pt modelId="{39A42AD7-8215-D548-9AF1-E94E133F1471}" type="sibTrans" cxnId="{5A7C2052-3577-6440-8798-B23B98FA61C3}">
      <dgm:prSet/>
      <dgm:spPr/>
      <dgm:t>
        <a:bodyPr/>
        <a:lstStyle/>
        <a:p>
          <a:endParaRPr lang="en-US"/>
        </a:p>
      </dgm:t>
    </dgm:pt>
    <dgm:pt modelId="{075F318E-0E23-D847-861C-E33E3316262C}" type="pres">
      <dgm:prSet presAssocID="{987ABAEA-03F1-8F42-B644-0EAF803AC544}" presName="Name0" presStyleCnt="0">
        <dgm:presLayoutVars>
          <dgm:dir/>
          <dgm:animLvl val="lvl"/>
          <dgm:resizeHandles val="exact"/>
        </dgm:presLayoutVars>
      </dgm:prSet>
      <dgm:spPr/>
    </dgm:pt>
    <dgm:pt modelId="{4315CE06-941E-F749-A48A-09D8EB5DF669}" type="pres">
      <dgm:prSet presAssocID="{6F332E88-DB07-8644-9384-BE8927CB7BDC}" presName="parTxOnly" presStyleLbl="node1" presStyleIdx="0" presStyleCnt="5">
        <dgm:presLayoutVars>
          <dgm:chMax val="0"/>
          <dgm:chPref val="0"/>
          <dgm:bulletEnabled val="1"/>
        </dgm:presLayoutVars>
      </dgm:prSet>
      <dgm:spPr/>
      <dgm:t>
        <a:bodyPr/>
        <a:lstStyle/>
        <a:p>
          <a:endParaRPr lang="en-US"/>
        </a:p>
      </dgm:t>
    </dgm:pt>
    <dgm:pt modelId="{20C4F8C3-BB85-8C49-A417-992F140BD32F}" type="pres">
      <dgm:prSet presAssocID="{08234F0F-A680-7C41-8EC8-3B320C47D19B}" presName="parTxOnlySpace" presStyleCnt="0"/>
      <dgm:spPr/>
    </dgm:pt>
    <dgm:pt modelId="{0B7AEC62-A62D-854A-A20D-1E20A3BFFD00}" type="pres">
      <dgm:prSet presAssocID="{8137D9DE-0CC5-4B42-A6E9-0D1D54365EE8}" presName="parTxOnly" presStyleLbl="node1" presStyleIdx="1" presStyleCnt="5">
        <dgm:presLayoutVars>
          <dgm:chMax val="0"/>
          <dgm:chPref val="0"/>
          <dgm:bulletEnabled val="1"/>
        </dgm:presLayoutVars>
      </dgm:prSet>
      <dgm:spPr/>
      <dgm:t>
        <a:bodyPr/>
        <a:lstStyle/>
        <a:p>
          <a:endParaRPr lang="en-US"/>
        </a:p>
      </dgm:t>
    </dgm:pt>
    <dgm:pt modelId="{E4949C35-F926-F74A-9118-60B75347550E}" type="pres">
      <dgm:prSet presAssocID="{C2589DE1-F4EC-5F41-BB27-208FAC55A732}" presName="parTxOnlySpace" presStyleCnt="0"/>
      <dgm:spPr/>
    </dgm:pt>
    <dgm:pt modelId="{856402CE-BF7B-8849-BE91-51204DA34075}" type="pres">
      <dgm:prSet presAssocID="{E88E2E16-75A5-7B40-BF1F-2284A1B4243E}" presName="parTxOnly" presStyleLbl="node1" presStyleIdx="2" presStyleCnt="5">
        <dgm:presLayoutVars>
          <dgm:chMax val="0"/>
          <dgm:chPref val="0"/>
          <dgm:bulletEnabled val="1"/>
        </dgm:presLayoutVars>
      </dgm:prSet>
      <dgm:spPr/>
      <dgm:t>
        <a:bodyPr/>
        <a:lstStyle/>
        <a:p>
          <a:endParaRPr lang="en-US"/>
        </a:p>
      </dgm:t>
    </dgm:pt>
    <dgm:pt modelId="{40120A79-4F4A-114A-AB15-596752CCE441}" type="pres">
      <dgm:prSet presAssocID="{2258D422-9B57-7742-8FD2-108F5F0E56EC}" presName="parTxOnlySpace" presStyleCnt="0"/>
      <dgm:spPr/>
    </dgm:pt>
    <dgm:pt modelId="{41F63483-FFFC-7C4D-A404-1C969A156786}" type="pres">
      <dgm:prSet presAssocID="{C7C7FC6C-63FE-D84C-A7AE-C1477D2E0CC1}" presName="parTxOnly" presStyleLbl="node1" presStyleIdx="3" presStyleCnt="5">
        <dgm:presLayoutVars>
          <dgm:chMax val="0"/>
          <dgm:chPref val="0"/>
          <dgm:bulletEnabled val="1"/>
        </dgm:presLayoutVars>
      </dgm:prSet>
      <dgm:spPr/>
      <dgm:t>
        <a:bodyPr/>
        <a:lstStyle/>
        <a:p>
          <a:endParaRPr lang="en-US"/>
        </a:p>
      </dgm:t>
    </dgm:pt>
    <dgm:pt modelId="{D065015B-5AC9-2749-A5E0-9F0B56C406C4}" type="pres">
      <dgm:prSet presAssocID="{381C1C50-A2CA-674E-89EE-9422CB43603E}" presName="parTxOnlySpace" presStyleCnt="0"/>
      <dgm:spPr/>
    </dgm:pt>
    <dgm:pt modelId="{B3DAE35F-F09C-6A4A-A9DB-EB55F2919508}" type="pres">
      <dgm:prSet presAssocID="{0C7F250D-76EE-2145-8AB3-830757207C5F}" presName="parTxOnly" presStyleLbl="node1" presStyleIdx="4" presStyleCnt="5">
        <dgm:presLayoutVars>
          <dgm:chMax val="0"/>
          <dgm:chPref val="0"/>
          <dgm:bulletEnabled val="1"/>
        </dgm:presLayoutVars>
      </dgm:prSet>
      <dgm:spPr/>
      <dgm:t>
        <a:bodyPr/>
        <a:lstStyle/>
        <a:p>
          <a:endParaRPr lang="en-US"/>
        </a:p>
      </dgm:t>
    </dgm:pt>
  </dgm:ptLst>
  <dgm:cxnLst>
    <dgm:cxn modelId="{464A6855-FED2-1A4D-BBB7-557147B44AD5}" type="presOf" srcId="{0C7F250D-76EE-2145-8AB3-830757207C5F}" destId="{B3DAE35F-F09C-6A4A-A9DB-EB55F2919508}" srcOrd="0" destOrd="0" presId="urn:microsoft.com/office/officeart/2005/8/layout/chevron1"/>
    <dgm:cxn modelId="{B947674C-CFBC-584C-A6F2-B703784914A8}" srcId="{987ABAEA-03F1-8F42-B644-0EAF803AC544}" destId="{6F332E88-DB07-8644-9384-BE8927CB7BDC}" srcOrd="0" destOrd="0" parTransId="{7CB3D7E7-F19B-E343-BBC3-A0A187133D27}" sibTransId="{08234F0F-A680-7C41-8EC8-3B320C47D19B}"/>
    <dgm:cxn modelId="{5A7C2052-3577-6440-8798-B23B98FA61C3}" srcId="{987ABAEA-03F1-8F42-B644-0EAF803AC544}" destId="{0C7F250D-76EE-2145-8AB3-830757207C5F}" srcOrd="4" destOrd="0" parTransId="{C32A2439-BEFE-5649-9A1B-EC1B8CACC035}" sibTransId="{39A42AD7-8215-D548-9AF1-E94E133F1471}"/>
    <dgm:cxn modelId="{EEC19770-4758-1248-92EA-7CDA0222D534}" srcId="{987ABAEA-03F1-8F42-B644-0EAF803AC544}" destId="{E88E2E16-75A5-7B40-BF1F-2284A1B4243E}" srcOrd="2" destOrd="0" parTransId="{8BAB25F8-CA15-0741-AF7C-11A654402612}" sibTransId="{2258D422-9B57-7742-8FD2-108F5F0E56EC}"/>
    <dgm:cxn modelId="{3E183D6C-0E3B-1C45-A314-6504899573D5}" type="presOf" srcId="{8137D9DE-0CC5-4B42-A6E9-0D1D54365EE8}" destId="{0B7AEC62-A62D-854A-A20D-1E20A3BFFD00}" srcOrd="0" destOrd="0" presId="urn:microsoft.com/office/officeart/2005/8/layout/chevron1"/>
    <dgm:cxn modelId="{BCD3FA99-2970-3340-914F-FC4F3C6A91F9}" type="presOf" srcId="{C7C7FC6C-63FE-D84C-A7AE-C1477D2E0CC1}" destId="{41F63483-FFFC-7C4D-A404-1C969A156786}" srcOrd="0" destOrd="0" presId="urn:microsoft.com/office/officeart/2005/8/layout/chevron1"/>
    <dgm:cxn modelId="{B2942C30-8BC2-4143-80BF-96F0DE028B06}" srcId="{987ABAEA-03F1-8F42-B644-0EAF803AC544}" destId="{8137D9DE-0CC5-4B42-A6E9-0D1D54365EE8}" srcOrd="1" destOrd="0" parTransId="{1354485C-D691-0748-AD80-91A1957752A1}" sibTransId="{C2589DE1-F4EC-5F41-BB27-208FAC55A732}"/>
    <dgm:cxn modelId="{80D39A30-9C0B-BC4C-AA05-21324097A1A8}" type="presOf" srcId="{E88E2E16-75A5-7B40-BF1F-2284A1B4243E}" destId="{856402CE-BF7B-8849-BE91-51204DA34075}" srcOrd="0" destOrd="0" presId="urn:microsoft.com/office/officeart/2005/8/layout/chevron1"/>
    <dgm:cxn modelId="{F7F9248B-EBE9-5E46-9C17-719CABD23DF3}" type="presOf" srcId="{6F332E88-DB07-8644-9384-BE8927CB7BDC}" destId="{4315CE06-941E-F749-A48A-09D8EB5DF669}" srcOrd="0" destOrd="0" presId="urn:microsoft.com/office/officeart/2005/8/layout/chevron1"/>
    <dgm:cxn modelId="{0638FC40-611C-AF4D-965F-F296268B3A01}" type="presOf" srcId="{987ABAEA-03F1-8F42-B644-0EAF803AC544}" destId="{075F318E-0E23-D847-861C-E33E3316262C}" srcOrd="0" destOrd="0" presId="urn:microsoft.com/office/officeart/2005/8/layout/chevron1"/>
    <dgm:cxn modelId="{BCBE7D2B-482C-A24B-B3BA-6EB45C5A9FB1}" srcId="{987ABAEA-03F1-8F42-B644-0EAF803AC544}" destId="{C7C7FC6C-63FE-D84C-A7AE-C1477D2E0CC1}" srcOrd="3" destOrd="0" parTransId="{450521A2-62F8-F542-947D-F8D978F7BF31}" sibTransId="{381C1C50-A2CA-674E-89EE-9422CB43603E}"/>
    <dgm:cxn modelId="{894CA961-42DD-0441-89B4-94A0F4C2DCD3}" type="presParOf" srcId="{075F318E-0E23-D847-861C-E33E3316262C}" destId="{4315CE06-941E-F749-A48A-09D8EB5DF669}" srcOrd="0" destOrd="0" presId="urn:microsoft.com/office/officeart/2005/8/layout/chevron1"/>
    <dgm:cxn modelId="{D0038FE3-497C-374C-9539-722378E421B9}" type="presParOf" srcId="{075F318E-0E23-D847-861C-E33E3316262C}" destId="{20C4F8C3-BB85-8C49-A417-992F140BD32F}" srcOrd="1" destOrd="0" presId="urn:microsoft.com/office/officeart/2005/8/layout/chevron1"/>
    <dgm:cxn modelId="{DF9BC250-24BB-8447-85E4-7CAA4DAC4A49}" type="presParOf" srcId="{075F318E-0E23-D847-861C-E33E3316262C}" destId="{0B7AEC62-A62D-854A-A20D-1E20A3BFFD00}" srcOrd="2" destOrd="0" presId="urn:microsoft.com/office/officeart/2005/8/layout/chevron1"/>
    <dgm:cxn modelId="{60EA5E6F-F957-AA40-B7E0-5459E25292A1}" type="presParOf" srcId="{075F318E-0E23-D847-861C-E33E3316262C}" destId="{E4949C35-F926-F74A-9118-60B75347550E}" srcOrd="3" destOrd="0" presId="urn:microsoft.com/office/officeart/2005/8/layout/chevron1"/>
    <dgm:cxn modelId="{BC7056F8-FC8B-EF45-B888-76ECAF115F13}" type="presParOf" srcId="{075F318E-0E23-D847-861C-E33E3316262C}" destId="{856402CE-BF7B-8849-BE91-51204DA34075}" srcOrd="4" destOrd="0" presId="urn:microsoft.com/office/officeart/2005/8/layout/chevron1"/>
    <dgm:cxn modelId="{20FF22F7-323D-2E43-BA5E-D965B2ECF244}" type="presParOf" srcId="{075F318E-0E23-D847-861C-E33E3316262C}" destId="{40120A79-4F4A-114A-AB15-596752CCE441}" srcOrd="5" destOrd="0" presId="urn:microsoft.com/office/officeart/2005/8/layout/chevron1"/>
    <dgm:cxn modelId="{A16248B1-36D6-BB4C-8A25-8E52CC210DEB}" type="presParOf" srcId="{075F318E-0E23-D847-861C-E33E3316262C}" destId="{41F63483-FFFC-7C4D-A404-1C969A156786}" srcOrd="6" destOrd="0" presId="urn:microsoft.com/office/officeart/2005/8/layout/chevron1"/>
    <dgm:cxn modelId="{232A4497-4ED3-B04C-8AC2-C8783EA62611}" type="presParOf" srcId="{075F318E-0E23-D847-861C-E33E3316262C}" destId="{D065015B-5AC9-2749-A5E0-9F0B56C406C4}" srcOrd="7" destOrd="0" presId="urn:microsoft.com/office/officeart/2005/8/layout/chevron1"/>
    <dgm:cxn modelId="{96EFBB6B-6BD9-2241-836C-83F28373842C}" type="presParOf" srcId="{075F318E-0E23-D847-861C-E33E3316262C}" destId="{B3DAE35F-F09C-6A4A-A9DB-EB55F2919508}"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D15AD5-2643-774A-8DAD-9C7D6543D733}">
      <dsp:nvSpPr>
        <dsp:cNvPr id="0" name=""/>
        <dsp:cNvSpPr/>
      </dsp:nvSpPr>
      <dsp:spPr>
        <a:xfrm>
          <a:off x="3571" y="2558653"/>
          <a:ext cx="4351734" cy="1740693"/>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b="0" i="0" kern="1200" dirty="0" smtClean="0">
              <a:latin typeface="Arial" charset="0"/>
              <a:ea typeface="Arial" charset="0"/>
              <a:cs typeface="Arial" charset="0"/>
            </a:rPr>
            <a:t>Requirements are “outcome-based”</a:t>
          </a:r>
          <a:endParaRPr lang="en-US" sz="2100" b="0" i="0" kern="1200" dirty="0">
            <a:latin typeface="Arial" charset="0"/>
            <a:ea typeface="Arial" charset="0"/>
            <a:cs typeface="Arial" charset="0"/>
          </a:endParaRPr>
        </a:p>
      </dsp:txBody>
      <dsp:txXfrm>
        <a:off x="873918" y="2558653"/>
        <a:ext cx="2611041" cy="1740693"/>
      </dsp:txXfrm>
    </dsp:sp>
    <dsp:sp modelId="{17E7E106-CF50-6F44-9A11-9F57F03FA797}">
      <dsp:nvSpPr>
        <dsp:cNvPr id="0" name=""/>
        <dsp:cNvSpPr/>
      </dsp:nvSpPr>
      <dsp:spPr>
        <a:xfrm>
          <a:off x="3920132" y="2558653"/>
          <a:ext cx="4351734" cy="1740693"/>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b="0" i="0" kern="1200" dirty="0" smtClean="0">
              <a:latin typeface="Arial" charset="0"/>
              <a:ea typeface="Arial" charset="0"/>
              <a:cs typeface="Arial" charset="0"/>
            </a:rPr>
            <a:t>Requirements include clear, unambiguous, and measurable performance thresholds</a:t>
          </a:r>
          <a:endParaRPr lang="en-US" sz="2100" b="0" i="0" kern="1200" dirty="0">
            <a:latin typeface="Arial" charset="0"/>
            <a:ea typeface="Arial" charset="0"/>
            <a:cs typeface="Arial" charset="0"/>
          </a:endParaRPr>
        </a:p>
      </dsp:txBody>
      <dsp:txXfrm>
        <a:off x="4790479" y="2558653"/>
        <a:ext cx="2611041" cy="1740693"/>
      </dsp:txXfrm>
    </dsp:sp>
    <dsp:sp modelId="{0406FB27-54A3-A14F-8ACD-594D9847CD6E}">
      <dsp:nvSpPr>
        <dsp:cNvPr id="0" name=""/>
        <dsp:cNvSpPr/>
      </dsp:nvSpPr>
      <dsp:spPr>
        <a:xfrm>
          <a:off x="7836693" y="2558653"/>
          <a:ext cx="4351734" cy="1740693"/>
        </a:xfrm>
        <a:prstGeom prst="chevron">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4011" tIns="28004" rIns="28004" bIns="28004" numCol="1" spcCol="1270" anchor="ctr" anchorCtr="0">
          <a:noAutofit/>
        </a:bodyPr>
        <a:lstStyle/>
        <a:p>
          <a:pPr lvl="0" algn="ctr" defTabSz="933450">
            <a:lnSpc>
              <a:spcPct val="90000"/>
            </a:lnSpc>
            <a:spcBef>
              <a:spcPct val="0"/>
            </a:spcBef>
            <a:spcAft>
              <a:spcPct val="35000"/>
            </a:spcAft>
          </a:pPr>
          <a:r>
            <a:rPr lang="en-US" sz="2100" b="0" i="0" kern="1200" dirty="0" smtClean="0">
              <a:latin typeface="Arial" charset="0"/>
              <a:ea typeface="Arial" charset="0"/>
              <a:cs typeface="Arial" charset="0"/>
            </a:rPr>
            <a:t>Surveillance methods focus on end results, not the process</a:t>
          </a:r>
          <a:endParaRPr lang="en-US" sz="2100" b="0" i="0" kern="1200" dirty="0">
            <a:latin typeface="Arial" charset="0"/>
            <a:ea typeface="Arial" charset="0"/>
            <a:cs typeface="Arial" charset="0"/>
          </a:endParaRPr>
        </a:p>
      </dsp:txBody>
      <dsp:txXfrm>
        <a:off x="8707040" y="2558653"/>
        <a:ext cx="2611041" cy="1740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BC9E7F-F854-B543-8827-FD4CFF27E677}">
      <dsp:nvSpPr>
        <dsp:cNvPr id="0" name=""/>
        <dsp:cNvSpPr/>
      </dsp:nvSpPr>
      <dsp:spPr>
        <a:xfrm>
          <a:off x="0" y="371922"/>
          <a:ext cx="9571421" cy="959962"/>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2849" tIns="479044" rIns="742849" bIns="163576" numCol="1" spcCol="1270" anchor="t" anchorCtr="0">
          <a:noAutofit/>
        </a:bodyPr>
        <a:lstStyle/>
        <a:p>
          <a:pPr marL="228600" lvl="1" indent="-228600" algn="l" defTabSz="1022350">
            <a:lnSpc>
              <a:spcPct val="90000"/>
            </a:lnSpc>
            <a:spcBef>
              <a:spcPct val="0"/>
            </a:spcBef>
            <a:spcAft>
              <a:spcPct val="15000"/>
            </a:spcAft>
            <a:buChar char="•"/>
          </a:pPr>
          <a:r>
            <a:rPr lang="en-US" sz="2300" b="0" i="0" kern="1200" dirty="0" smtClean="0">
              <a:solidFill>
                <a:srgbClr val="0070C0"/>
              </a:solidFill>
              <a:latin typeface="Arial" charset="0"/>
              <a:ea typeface="Arial" charset="0"/>
              <a:cs typeface="Arial" charset="0"/>
            </a:rPr>
            <a:t>What must be accomplished to satisfy the requirement?</a:t>
          </a:r>
          <a:endParaRPr lang="en-US" sz="2300" b="0" i="0" kern="1200" dirty="0">
            <a:latin typeface="Arial" charset="0"/>
            <a:ea typeface="Arial" charset="0"/>
            <a:cs typeface="Arial" charset="0"/>
          </a:endParaRPr>
        </a:p>
      </dsp:txBody>
      <dsp:txXfrm>
        <a:off x="0" y="371922"/>
        <a:ext cx="9571421" cy="959962"/>
      </dsp:txXfrm>
    </dsp:sp>
    <dsp:sp modelId="{AE717C2B-96AA-5A4B-A07C-820D1CBD7422}">
      <dsp:nvSpPr>
        <dsp:cNvPr id="0" name=""/>
        <dsp:cNvSpPr/>
      </dsp:nvSpPr>
      <dsp:spPr>
        <a:xfrm>
          <a:off x="478571" y="32442"/>
          <a:ext cx="6699994" cy="678960"/>
        </a:xfrm>
        <a:prstGeom prst="roundRect">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3244" tIns="0" rIns="253244" bIns="0" numCol="1" spcCol="1270" anchor="ctr" anchorCtr="0">
          <a:noAutofit/>
        </a:bodyPr>
        <a:lstStyle/>
        <a:p>
          <a:pPr lvl="0" algn="l" defTabSz="1022350">
            <a:lnSpc>
              <a:spcPct val="90000"/>
            </a:lnSpc>
            <a:spcBef>
              <a:spcPct val="0"/>
            </a:spcBef>
            <a:spcAft>
              <a:spcPct val="35000"/>
            </a:spcAft>
          </a:pPr>
          <a:r>
            <a:rPr lang="en-US" sz="2300" b="0" i="0" kern="1200" dirty="0" smtClean="0">
              <a:latin typeface="Arial" charset="0"/>
              <a:ea typeface="Arial" charset="0"/>
              <a:cs typeface="Arial" charset="0"/>
            </a:rPr>
            <a:t>Define the desired outcomes</a:t>
          </a:r>
          <a:endParaRPr lang="en-US" sz="2300" b="0" i="0" kern="1200" dirty="0">
            <a:latin typeface="Arial" charset="0"/>
            <a:ea typeface="Arial" charset="0"/>
            <a:cs typeface="Arial" charset="0"/>
          </a:endParaRPr>
        </a:p>
      </dsp:txBody>
      <dsp:txXfrm>
        <a:off x="511715" y="65586"/>
        <a:ext cx="6633706" cy="612672"/>
      </dsp:txXfrm>
    </dsp:sp>
    <dsp:sp modelId="{918E2944-A82B-7342-BBD1-C37580284E5C}">
      <dsp:nvSpPr>
        <dsp:cNvPr id="0" name=""/>
        <dsp:cNvSpPr/>
      </dsp:nvSpPr>
      <dsp:spPr>
        <a:xfrm>
          <a:off x="0" y="1795564"/>
          <a:ext cx="9571421" cy="1267875"/>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2849" tIns="479044" rIns="742849" bIns="163576" numCol="1" spcCol="1270" anchor="t" anchorCtr="0">
          <a:noAutofit/>
        </a:bodyPr>
        <a:lstStyle/>
        <a:p>
          <a:pPr marL="228600" lvl="1" indent="-228600" algn="l" defTabSz="1022350">
            <a:lnSpc>
              <a:spcPct val="90000"/>
            </a:lnSpc>
            <a:spcBef>
              <a:spcPct val="0"/>
            </a:spcBef>
            <a:spcAft>
              <a:spcPct val="15000"/>
            </a:spcAft>
            <a:buChar char="•"/>
          </a:pPr>
          <a:r>
            <a:rPr lang="en-US" sz="2300" b="0" i="0" kern="1200" dirty="0" smtClean="0">
              <a:solidFill>
                <a:srgbClr val="0070C0"/>
              </a:solidFill>
              <a:latin typeface="Arial" charset="0"/>
              <a:ea typeface="Arial" charset="0"/>
              <a:cs typeface="Arial" charset="0"/>
            </a:rPr>
            <a:t>What tasks must be accomplished to arrive at the desired outcomes?</a:t>
          </a:r>
          <a:endParaRPr lang="en-US" sz="2300" b="0" i="0" kern="1200" dirty="0">
            <a:latin typeface="Arial" charset="0"/>
            <a:ea typeface="Arial" charset="0"/>
            <a:cs typeface="Arial" charset="0"/>
          </a:endParaRPr>
        </a:p>
      </dsp:txBody>
      <dsp:txXfrm>
        <a:off x="0" y="1795564"/>
        <a:ext cx="9571421" cy="1267875"/>
      </dsp:txXfrm>
    </dsp:sp>
    <dsp:sp modelId="{0D03B7FB-9119-284E-8392-312EAEF46B90}">
      <dsp:nvSpPr>
        <dsp:cNvPr id="0" name=""/>
        <dsp:cNvSpPr/>
      </dsp:nvSpPr>
      <dsp:spPr>
        <a:xfrm>
          <a:off x="478571" y="1456084"/>
          <a:ext cx="6699994" cy="678960"/>
        </a:xfrm>
        <a:prstGeom prst="roundRect">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3244" tIns="0" rIns="253244" bIns="0" numCol="1" spcCol="1270" anchor="ctr" anchorCtr="0">
          <a:noAutofit/>
        </a:bodyPr>
        <a:lstStyle/>
        <a:p>
          <a:pPr lvl="0" algn="l" defTabSz="1022350">
            <a:lnSpc>
              <a:spcPct val="90000"/>
            </a:lnSpc>
            <a:spcBef>
              <a:spcPct val="0"/>
            </a:spcBef>
            <a:spcAft>
              <a:spcPct val="35000"/>
            </a:spcAft>
          </a:pPr>
          <a:r>
            <a:rPr lang="en-US" sz="2300" b="0" i="0" kern="1200" dirty="0" smtClean="0">
              <a:latin typeface="Arial" charset="0"/>
              <a:ea typeface="Arial" charset="0"/>
              <a:cs typeface="Arial" charset="0"/>
            </a:rPr>
            <a:t>Conduct an outcome analysis</a:t>
          </a:r>
          <a:endParaRPr lang="en-US" sz="2300" b="0" i="0" kern="1200" dirty="0">
            <a:latin typeface="Arial" charset="0"/>
            <a:ea typeface="Arial" charset="0"/>
            <a:cs typeface="Arial" charset="0"/>
          </a:endParaRPr>
        </a:p>
      </dsp:txBody>
      <dsp:txXfrm>
        <a:off x="511715" y="1489228"/>
        <a:ext cx="6633706" cy="612672"/>
      </dsp:txXfrm>
    </dsp:sp>
    <dsp:sp modelId="{8BA05EAF-7DA2-F746-9308-6084E33A7887}">
      <dsp:nvSpPr>
        <dsp:cNvPr id="0" name=""/>
        <dsp:cNvSpPr/>
      </dsp:nvSpPr>
      <dsp:spPr>
        <a:xfrm>
          <a:off x="0" y="3527119"/>
          <a:ext cx="9571421" cy="1557674"/>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2849" tIns="479044" rIns="742849" bIns="163576" numCol="1" spcCol="1270" anchor="t" anchorCtr="0">
          <a:noAutofit/>
        </a:bodyPr>
        <a:lstStyle/>
        <a:p>
          <a:pPr marL="228600" lvl="1" indent="-228600" algn="l" defTabSz="1022350">
            <a:lnSpc>
              <a:spcPct val="90000"/>
            </a:lnSpc>
            <a:spcBef>
              <a:spcPct val="0"/>
            </a:spcBef>
            <a:spcAft>
              <a:spcPct val="15000"/>
            </a:spcAft>
            <a:buChar char="•"/>
          </a:pPr>
          <a:r>
            <a:rPr lang="en-US" sz="2300" b="0" i="0" kern="1200" dirty="0" smtClean="0">
              <a:solidFill>
                <a:srgbClr val="0070C0"/>
              </a:solidFill>
              <a:latin typeface="Arial" charset="0"/>
              <a:ea typeface="Arial" charset="0"/>
              <a:cs typeface="Arial" charset="0"/>
            </a:rPr>
            <a:t>When or how will I know that the outcome has been satisfactorily achieved, and how much deviation from the performance standard will I allow the contractor, if any?</a:t>
          </a:r>
          <a:endParaRPr lang="en-US" sz="2300" b="0" i="0" kern="1200" dirty="0">
            <a:latin typeface="Arial" charset="0"/>
            <a:ea typeface="Arial" charset="0"/>
            <a:cs typeface="Arial" charset="0"/>
          </a:endParaRPr>
        </a:p>
      </dsp:txBody>
      <dsp:txXfrm>
        <a:off x="0" y="3527119"/>
        <a:ext cx="9571421" cy="1557674"/>
      </dsp:txXfrm>
    </dsp:sp>
    <dsp:sp modelId="{AC1526CC-05F6-7F42-8395-BAF3667E5E01}">
      <dsp:nvSpPr>
        <dsp:cNvPr id="0" name=""/>
        <dsp:cNvSpPr/>
      </dsp:nvSpPr>
      <dsp:spPr>
        <a:xfrm>
          <a:off x="478571" y="3187639"/>
          <a:ext cx="6699994" cy="678960"/>
        </a:xfrm>
        <a:prstGeom prst="roundRect">
          <a:avLst/>
        </a:prstGeom>
        <a:solidFill>
          <a:srgbClr val="0082D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3244" tIns="0" rIns="253244" bIns="0" numCol="1" spcCol="1270" anchor="ctr" anchorCtr="0">
          <a:noAutofit/>
        </a:bodyPr>
        <a:lstStyle/>
        <a:p>
          <a:pPr lvl="0" algn="l" defTabSz="1022350">
            <a:lnSpc>
              <a:spcPct val="90000"/>
            </a:lnSpc>
            <a:spcBef>
              <a:spcPct val="0"/>
            </a:spcBef>
            <a:spcAft>
              <a:spcPct val="35000"/>
            </a:spcAft>
          </a:pPr>
          <a:r>
            <a:rPr lang="en-US" sz="2300" b="0" i="0" kern="1200" dirty="0" smtClean="0">
              <a:latin typeface="Arial" charset="0"/>
              <a:ea typeface="Arial" charset="0"/>
              <a:cs typeface="Arial" charset="0"/>
            </a:rPr>
            <a:t>Conduct performance analysis </a:t>
          </a:r>
          <a:endParaRPr lang="en-US" sz="2300" b="0" i="0" kern="1200" dirty="0">
            <a:latin typeface="Arial" charset="0"/>
            <a:ea typeface="Arial" charset="0"/>
            <a:cs typeface="Arial" charset="0"/>
          </a:endParaRPr>
        </a:p>
      </dsp:txBody>
      <dsp:txXfrm>
        <a:off x="511715" y="3220783"/>
        <a:ext cx="6633706" cy="6126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5323" y="2089514"/>
          <a:ext cx="3099094" cy="1239637"/>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latin typeface="Arial" charset="0"/>
              <a:ea typeface="Arial" charset="0"/>
              <a:cs typeface="Arial" charset="0"/>
            </a:rPr>
            <a:t>A description of the requirements in terms of outcomes</a:t>
          </a:r>
          <a:endParaRPr lang="en-US" sz="1800" kern="1200" dirty="0">
            <a:latin typeface="Arial" charset="0"/>
            <a:ea typeface="Arial" charset="0"/>
            <a:cs typeface="Arial" charset="0"/>
          </a:endParaRPr>
        </a:p>
      </dsp:txBody>
      <dsp:txXfrm>
        <a:off x="625142" y="2089514"/>
        <a:ext cx="1859457" cy="1239637"/>
      </dsp:txXfrm>
    </dsp:sp>
    <dsp:sp modelId="{B3FABBD1-D1F1-1C4E-B6E7-9648CB176E71}">
      <dsp:nvSpPr>
        <dsp:cNvPr id="0" name=""/>
        <dsp:cNvSpPr/>
      </dsp:nvSpPr>
      <dsp:spPr>
        <a:xfrm>
          <a:off x="2794508" y="2089514"/>
          <a:ext cx="3099094" cy="1239637"/>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latin typeface="Arial" charset="0"/>
              <a:ea typeface="Arial" charset="0"/>
              <a:cs typeface="Arial" charset="0"/>
            </a:rPr>
            <a:t>Determine all dependent variables </a:t>
          </a:r>
          <a:endParaRPr lang="en-US" sz="1800" kern="1200" dirty="0">
            <a:latin typeface="Arial" charset="0"/>
            <a:ea typeface="Arial" charset="0"/>
            <a:cs typeface="Arial" charset="0"/>
          </a:endParaRPr>
        </a:p>
      </dsp:txBody>
      <dsp:txXfrm>
        <a:off x="3414327" y="2089514"/>
        <a:ext cx="1859457" cy="1239637"/>
      </dsp:txXfrm>
    </dsp:sp>
    <dsp:sp modelId="{30EA820D-3570-9141-AA00-026B39D8FEC4}">
      <dsp:nvSpPr>
        <dsp:cNvPr id="0" name=""/>
        <dsp:cNvSpPr/>
      </dsp:nvSpPr>
      <dsp:spPr>
        <a:xfrm>
          <a:off x="5583693" y="2089514"/>
          <a:ext cx="3099094" cy="1239637"/>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latin typeface="Arial" charset="0"/>
              <a:ea typeface="Arial" charset="0"/>
              <a:cs typeface="Arial" charset="0"/>
            </a:rPr>
            <a:t>Requirements to be outcome-based</a:t>
          </a:r>
          <a:endParaRPr lang="en-US" sz="1800" kern="1200" dirty="0">
            <a:latin typeface="Arial" charset="0"/>
            <a:ea typeface="Arial" charset="0"/>
            <a:cs typeface="Arial" charset="0"/>
          </a:endParaRPr>
        </a:p>
      </dsp:txBody>
      <dsp:txXfrm>
        <a:off x="6203512" y="2089514"/>
        <a:ext cx="1859457" cy="1239637"/>
      </dsp:txXfrm>
    </dsp:sp>
    <dsp:sp modelId="{DD2BC52A-190C-B246-9FCC-3416BEE1C7AC}">
      <dsp:nvSpPr>
        <dsp:cNvPr id="0" name=""/>
        <dsp:cNvSpPr/>
      </dsp:nvSpPr>
      <dsp:spPr>
        <a:xfrm>
          <a:off x="8372878" y="2089514"/>
          <a:ext cx="3099094" cy="1239637"/>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latin typeface="Arial" charset="0"/>
              <a:ea typeface="Arial" charset="0"/>
              <a:cs typeface="Arial" charset="0"/>
            </a:rPr>
            <a:t>Outcomes must be measurable</a:t>
          </a:r>
          <a:endParaRPr lang="en-US" sz="1800" kern="1200" dirty="0">
            <a:latin typeface="Arial" charset="0"/>
            <a:ea typeface="Arial" charset="0"/>
            <a:cs typeface="Arial" charset="0"/>
          </a:endParaRPr>
        </a:p>
      </dsp:txBody>
      <dsp:txXfrm>
        <a:off x="8992697" y="2089514"/>
        <a:ext cx="1859457" cy="12396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7E4428-9D75-694E-80B0-C497391D146C}">
      <dsp:nvSpPr>
        <dsp:cNvPr id="0" name=""/>
        <dsp:cNvSpPr/>
      </dsp:nvSpPr>
      <dsp:spPr>
        <a:xfrm>
          <a:off x="10284274" y="2767249"/>
          <a:ext cx="1413024" cy="163490"/>
        </a:xfrm>
        <a:custGeom>
          <a:avLst/>
          <a:gdLst/>
          <a:ahLst/>
          <a:cxnLst/>
          <a:rect l="0" t="0" r="0" b="0"/>
          <a:pathLst>
            <a:path>
              <a:moveTo>
                <a:pt x="0" y="0"/>
              </a:moveTo>
              <a:lnTo>
                <a:pt x="0" y="81745"/>
              </a:lnTo>
              <a:lnTo>
                <a:pt x="1413024" y="81745"/>
              </a:lnTo>
              <a:lnTo>
                <a:pt x="141302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CC74876-C529-954D-9ACB-A0C2DF2DB6EF}">
      <dsp:nvSpPr>
        <dsp:cNvPr id="0" name=""/>
        <dsp:cNvSpPr/>
      </dsp:nvSpPr>
      <dsp:spPr>
        <a:xfrm>
          <a:off x="10284274" y="2767249"/>
          <a:ext cx="471008" cy="163490"/>
        </a:xfrm>
        <a:custGeom>
          <a:avLst/>
          <a:gdLst/>
          <a:ahLst/>
          <a:cxnLst/>
          <a:rect l="0" t="0" r="0" b="0"/>
          <a:pathLst>
            <a:path>
              <a:moveTo>
                <a:pt x="0" y="0"/>
              </a:moveTo>
              <a:lnTo>
                <a:pt x="0" y="81745"/>
              </a:lnTo>
              <a:lnTo>
                <a:pt x="471008" y="81745"/>
              </a:lnTo>
              <a:lnTo>
                <a:pt x="471008"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45794F6-00FC-5B4A-80B9-F40E2F9FDF0E}">
      <dsp:nvSpPr>
        <dsp:cNvPr id="0" name=""/>
        <dsp:cNvSpPr/>
      </dsp:nvSpPr>
      <dsp:spPr>
        <a:xfrm>
          <a:off x="9813266" y="2767249"/>
          <a:ext cx="471008" cy="163490"/>
        </a:xfrm>
        <a:custGeom>
          <a:avLst/>
          <a:gdLst/>
          <a:ahLst/>
          <a:cxnLst/>
          <a:rect l="0" t="0" r="0" b="0"/>
          <a:pathLst>
            <a:path>
              <a:moveTo>
                <a:pt x="471008" y="0"/>
              </a:moveTo>
              <a:lnTo>
                <a:pt x="47100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75EC76-4B73-3D4F-886C-227B6644410B}">
      <dsp:nvSpPr>
        <dsp:cNvPr id="0" name=""/>
        <dsp:cNvSpPr/>
      </dsp:nvSpPr>
      <dsp:spPr>
        <a:xfrm>
          <a:off x="8559839" y="3320003"/>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6ABD3219-0936-CE48-8B6D-3C7575A5776D}">
      <dsp:nvSpPr>
        <dsp:cNvPr id="0" name=""/>
        <dsp:cNvSpPr/>
      </dsp:nvSpPr>
      <dsp:spPr>
        <a:xfrm>
          <a:off x="8559839"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D0FDFE20-474B-0841-80F7-3965498D05FC}">
      <dsp:nvSpPr>
        <dsp:cNvPr id="0" name=""/>
        <dsp:cNvSpPr/>
      </dsp:nvSpPr>
      <dsp:spPr>
        <a:xfrm>
          <a:off x="8559839"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15C86C35-B42B-B94D-B49B-E80E6EB136BE}">
      <dsp:nvSpPr>
        <dsp:cNvPr id="0" name=""/>
        <dsp:cNvSpPr/>
      </dsp:nvSpPr>
      <dsp:spPr>
        <a:xfrm>
          <a:off x="8871249" y="2767249"/>
          <a:ext cx="1413024" cy="163490"/>
        </a:xfrm>
        <a:custGeom>
          <a:avLst/>
          <a:gdLst/>
          <a:ahLst/>
          <a:cxnLst/>
          <a:rect l="0" t="0" r="0" b="0"/>
          <a:pathLst>
            <a:path>
              <a:moveTo>
                <a:pt x="1413024" y="0"/>
              </a:moveTo>
              <a:lnTo>
                <a:pt x="141302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3991481E-3A50-D943-AF40-49BB39176B6A}">
      <dsp:nvSpPr>
        <dsp:cNvPr id="0" name=""/>
        <dsp:cNvSpPr/>
      </dsp:nvSpPr>
      <dsp:spPr>
        <a:xfrm>
          <a:off x="6045200" y="2214496"/>
          <a:ext cx="4239074" cy="163490"/>
        </a:xfrm>
        <a:custGeom>
          <a:avLst/>
          <a:gdLst/>
          <a:ahLst/>
          <a:cxnLst/>
          <a:rect l="0" t="0" r="0" b="0"/>
          <a:pathLst>
            <a:path>
              <a:moveTo>
                <a:pt x="0" y="0"/>
              </a:moveTo>
              <a:lnTo>
                <a:pt x="0" y="81745"/>
              </a:lnTo>
              <a:lnTo>
                <a:pt x="4239074" y="81745"/>
              </a:lnTo>
              <a:lnTo>
                <a:pt x="423907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4A934023-620F-9B40-BD2A-92C53243E365}">
      <dsp:nvSpPr>
        <dsp:cNvPr id="0" name=""/>
        <dsp:cNvSpPr/>
      </dsp:nvSpPr>
      <dsp:spPr>
        <a:xfrm>
          <a:off x="7617822"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BB372C8-226C-E74B-96AB-FECF2B601800}">
      <dsp:nvSpPr>
        <dsp:cNvPr id="0" name=""/>
        <dsp:cNvSpPr/>
      </dsp:nvSpPr>
      <dsp:spPr>
        <a:xfrm>
          <a:off x="7617822"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442C066A-AE82-E74F-A717-B47F3B556777}">
      <dsp:nvSpPr>
        <dsp:cNvPr id="0" name=""/>
        <dsp:cNvSpPr/>
      </dsp:nvSpPr>
      <dsp:spPr>
        <a:xfrm>
          <a:off x="6987216" y="2767249"/>
          <a:ext cx="942016" cy="163490"/>
        </a:xfrm>
        <a:custGeom>
          <a:avLst/>
          <a:gdLst/>
          <a:ahLst/>
          <a:cxnLst/>
          <a:rect l="0" t="0" r="0" b="0"/>
          <a:pathLst>
            <a:path>
              <a:moveTo>
                <a:pt x="0" y="0"/>
              </a:moveTo>
              <a:lnTo>
                <a:pt x="0" y="81745"/>
              </a:lnTo>
              <a:lnTo>
                <a:pt x="942016" y="81745"/>
              </a:lnTo>
              <a:lnTo>
                <a:pt x="942016"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0C2D10D-585D-3F47-BA68-54F1B226B1F7}">
      <dsp:nvSpPr>
        <dsp:cNvPr id="0" name=""/>
        <dsp:cNvSpPr/>
      </dsp:nvSpPr>
      <dsp:spPr>
        <a:xfrm>
          <a:off x="6941496" y="2767249"/>
          <a:ext cx="91440" cy="163490"/>
        </a:xfrm>
        <a:custGeom>
          <a:avLst/>
          <a:gdLst/>
          <a:ahLst/>
          <a:cxnLst/>
          <a:rect l="0" t="0" r="0" b="0"/>
          <a:pathLst>
            <a:path>
              <a:moveTo>
                <a:pt x="45720" y="0"/>
              </a:moveTo>
              <a:lnTo>
                <a:pt x="4572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E848A1C-129E-044F-B585-F1C4762D4682}">
      <dsp:nvSpPr>
        <dsp:cNvPr id="0" name=""/>
        <dsp:cNvSpPr/>
      </dsp:nvSpPr>
      <dsp:spPr>
        <a:xfrm>
          <a:off x="6045200" y="2767249"/>
          <a:ext cx="942016" cy="163490"/>
        </a:xfrm>
        <a:custGeom>
          <a:avLst/>
          <a:gdLst/>
          <a:ahLst/>
          <a:cxnLst/>
          <a:rect l="0" t="0" r="0" b="0"/>
          <a:pathLst>
            <a:path>
              <a:moveTo>
                <a:pt x="942016" y="0"/>
              </a:moveTo>
              <a:lnTo>
                <a:pt x="942016"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370BD97-DD79-D946-BC92-2F6D8AFAC59B}">
      <dsp:nvSpPr>
        <dsp:cNvPr id="0" name=""/>
        <dsp:cNvSpPr/>
      </dsp:nvSpPr>
      <dsp:spPr>
        <a:xfrm>
          <a:off x="6045200" y="2214496"/>
          <a:ext cx="942016" cy="163490"/>
        </a:xfrm>
        <a:custGeom>
          <a:avLst/>
          <a:gdLst/>
          <a:ahLst/>
          <a:cxnLst/>
          <a:rect l="0" t="0" r="0" b="0"/>
          <a:pathLst>
            <a:path>
              <a:moveTo>
                <a:pt x="0" y="0"/>
              </a:moveTo>
              <a:lnTo>
                <a:pt x="0" y="81745"/>
              </a:lnTo>
              <a:lnTo>
                <a:pt x="942016" y="81745"/>
              </a:lnTo>
              <a:lnTo>
                <a:pt x="942016"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11E064C5-BB98-6E40-89C6-C5FF1E2D3BAF}">
      <dsp:nvSpPr>
        <dsp:cNvPr id="0" name=""/>
        <dsp:cNvSpPr/>
      </dsp:nvSpPr>
      <dsp:spPr>
        <a:xfrm>
          <a:off x="4597141" y="2767249"/>
          <a:ext cx="116778" cy="2016382"/>
        </a:xfrm>
        <a:custGeom>
          <a:avLst/>
          <a:gdLst/>
          <a:ahLst/>
          <a:cxnLst/>
          <a:rect l="0" t="0" r="0" b="0"/>
          <a:pathLst>
            <a:path>
              <a:moveTo>
                <a:pt x="0" y="0"/>
              </a:moveTo>
              <a:lnTo>
                <a:pt x="0" y="2016382"/>
              </a:lnTo>
              <a:lnTo>
                <a:pt x="116778" y="201638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2DB95E92-939C-9B44-96BC-4397BDF5945A}">
      <dsp:nvSpPr>
        <dsp:cNvPr id="0" name=""/>
        <dsp:cNvSpPr/>
      </dsp:nvSpPr>
      <dsp:spPr>
        <a:xfrm>
          <a:off x="4597141" y="2767249"/>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284006F4-AF97-ED4F-A903-2691BF963DE5}">
      <dsp:nvSpPr>
        <dsp:cNvPr id="0" name=""/>
        <dsp:cNvSpPr/>
      </dsp:nvSpPr>
      <dsp:spPr>
        <a:xfrm>
          <a:off x="4597141" y="2767249"/>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67612030-0EA9-EB4A-8079-CBABB57AB5DE}">
      <dsp:nvSpPr>
        <dsp:cNvPr id="0" name=""/>
        <dsp:cNvSpPr/>
      </dsp:nvSpPr>
      <dsp:spPr>
        <a:xfrm>
          <a:off x="4597141" y="2767249"/>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ECB7C197-2B6A-D945-970B-FCD998219472}">
      <dsp:nvSpPr>
        <dsp:cNvPr id="0" name=""/>
        <dsp:cNvSpPr/>
      </dsp:nvSpPr>
      <dsp:spPr>
        <a:xfrm>
          <a:off x="4908551" y="2214496"/>
          <a:ext cx="1136648" cy="163490"/>
        </a:xfrm>
        <a:custGeom>
          <a:avLst/>
          <a:gdLst/>
          <a:ahLst/>
          <a:cxnLst/>
          <a:rect l="0" t="0" r="0" b="0"/>
          <a:pathLst>
            <a:path>
              <a:moveTo>
                <a:pt x="1136648" y="0"/>
              </a:moveTo>
              <a:lnTo>
                <a:pt x="113664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4B268D9-7B84-3243-986B-91D25C2EFF90}">
      <dsp:nvSpPr>
        <dsp:cNvPr id="0" name=""/>
        <dsp:cNvSpPr/>
      </dsp:nvSpPr>
      <dsp:spPr>
        <a:xfrm>
          <a:off x="3655124" y="2767249"/>
          <a:ext cx="116778" cy="1463629"/>
        </a:xfrm>
        <a:custGeom>
          <a:avLst/>
          <a:gdLst/>
          <a:ahLst/>
          <a:cxnLst/>
          <a:rect l="0" t="0" r="0" b="0"/>
          <a:pathLst>
            <a:path>
              <a:moveTo>
                <a:pt x="0" y="0"/>
              </a:moveTo>
              <a:lnTo>
                <a:pt x="0" y="1463629"/>
              </a:lnTo>
              <a:lnTo>
                <a:pt x="116778" y="1463629"/>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187EDC0-AD0C-BA40-A900-03A8B202889A}">
      <dsp:nvSpPr>
        <dsp:cNvPr id="0" name=""/>
        <dsp:cNvSpPr/>
      </dsp:nvSpPr>
      <dsp:spPr>
        <a:xfrm>
          <a:off x="3655124" y="2767249"/>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58570594-D556-7249-B138-157BD2D1432E}">
      <dsp:nvSpPr>
        <dsp:cNvPr id="0" name=""/>
        <dsp:cNvSpPr/>
      </dsp:nvSpPr>
      <dsp:spPr>
        <a:xfrm>
          <a:off x="3655124" y="2767249"/>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40E2FD2-4F72-DC43-9BAD-C34142056857}">
      <dsp:nvSpPr>
        <dsp:cNvPr id="0" name=""/>
        <dsp:cNvSpPr/>
      </dsp:nvSpPr>
      <dsp:spPr>
        <a:xfrm>
          <a:off x="3966535" y="2214496"/>
          <a:ext cx="2078664" cy="163490"/>
        </a:xfrm>
        <a:custGeom>
          <a:avLst/>
          <a:gdLst/>
          <a:ahLst/>
          <a:cxnLst/>
          <a:rect l="0" t="0" r="0" b="0"/>
          <a:pathLst>
            <a:path>
              <a:moveTo>
                <a:pt x="2078664" y="0"/>
              </a:moveTo>
              <a:lnTo>
                <a:pt x="207866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7BCBD4-3F1D-274E-968A-A4DB330E80A7}">
      <dsp:nvSpPr>
        <dsp:cNvPr id="0" name=""/>
        <dsp:cNvSpPr/>
      </dsp:nvSpPr>
      <dsp:spPr>
        <a:xfrm>
          <a:off x="1806125" y="2767249"/>
          <a:ext cx="1413024" cy="163490"/>
        </a:xfrm>
        <a:custGeom>
          <a:avLst/>
          <a:gdLst/>
          <a:ahLst/>
          <a:cxnLst/>
          <a:rect l="0" t="0" r="0" b="0"/>
          <a:pathLst>
            <a:path>
              <a:moveTo>
                <a:pt x="0" y="0"/>
              </a:moveTo>
              <a:lnTo>
                <a:pt x="0" y="81745"/>
              </a:lnTo>
              <a:lnTo>
                <a:pt x="1413024" y="81745"/>
              </a:lnTo>
              <a:lnTo>
                <a:pt x="1413024"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5EB9535-D5D4-F647-ADDB-9FB0A2A7D50A}">
      <dsp:nvSpPr>
        <dsp:cNvPr id="0" name=""/>
        <dsp:cNvSpPr/>
      </dsp:nvSpPr>
      <dsp:spPr>
        <a:xfrm>
          <a:off x="1965723" y="3320003"/>
          <a:ext cx="116778" cy="910875"/>
        </a:xfrm>
        <a:custGeom>
          <a:avLst/>
          <a:gdLst/>
          <a:ahLst/>
          <a:cxnLst/>
          <a:rect l="0" t="0" r="0" b="0"/>
          <a:pathLst>
            <a:path>
              <a:moveTo>
                <a:pt x="0" y="0"/>
              </a:moveTo>
              <a:lnTo>
                <a:pt x="0" y="910875"/>
              </a:lnTo>
              <a:lnTo>
                <a:pt x="116778" y="910875"/>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B13816CA-0A2F-5A4D-8D6F-C9C0DD42FF2A}">
      <dsp:nvSpPr>
        <dsp:cNvPr id="0" name=""/>
        <dsp:cNvSpPr/>
      </dsp:nvSpPr>
      <dsp:spPr>
        <a:xfrm>
          <a:off x="1965723" y="3320003"/>
          <a:ext cx="116778" cy="358122"/>
        </a:xfrm>
        <a:custGeom>
          <a:avLst/>
          <a:gdLst/>
          <a:ahLst/>
          <a:cxnLst/>
          <a:rect l="0" t="0" r="0" b="0"/>
          <a:pathLst>
            <a:path>
              <a:moveTo>
                <a:pt x="0" y="0"/>
              </a:moveTo>
              <a:lnTo>
                <a:pt x="0" y="358122"/>
              </a:lnTo>
              <a:lnTo>
                <a:pt x="116778" y="358122"/>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CF0A9771-93B7-0047-A96E-59F24D102BBB}">
      <dsp:nvSpPr>
        <dsp:cNvPr id="0" name=""/>
        <dsp:cNvSpPr/>
      </dsp:nvSpPr>
      <dsp:spPr>
        <a:xfrm>
          <a:off x="1806125" y="2767249"/>
          <a:ext cx="471008" cy="163490"/>
        </a:xfrm>
        <a:custGeom>
          <a:avLst/>
          <a:gdLst/>
          <a:ahLst/>
          <a:cxnLst/>
          <a:rect l="0" t="0" r="0" b="0"/>
          <a:pathLst>
            <a:path>
              <a:moveTo>
                <a:pt x="0" y="0"/>
              </a:moveTo>
              <a:lnTo>
                <a:pt x="0" y="81745"/>
              </a:lnTo>
              <a:lnTo>
                <a:pt x="471008" y="81745"/>
              </a:lnTo>
              <a:lnTo>
                <a:pt x="471008"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38193FF7-B0FA-0C43-B3C5-F038FF2BFA2F}">
      <dsp:nvSpPr>
        <dsp:cNvPr id="0" name=""/>
        <dsp:cNvSpPr/>
      </dsp:nvSpPr>
      <dsp:spPr>
        <a:xfrm>
          <a:off x="1335116" y="2767249"/>
          <a:ext cx="471008" cy="163490"/>
        </a:xfrm>
        <a:custGeom>
          <a:avLst/>
          <a:gdLst/>
          <a:ahLst/>
          <a:cxnLst/>
          <a:rect l="0" t="0" r="0" b="0"/>
          <a:pathLst>
            <a:path>
              <a:moveTo>
                <a:pt x="471008" y="0"/>
              </a:moveTo>
              <a:lnTo>
                <a:pt x="471008"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7BE41EE1-C2E4-1040-85F9-E1FFCA60C38A}">
      <dsp:nvSpPr>
        <dsp:cNvPr id="0" name=""/>
        <dsp:cNvSpPr/>
      </dsp:nvSpPr>
      <dsp:spPr>
        <a:xfrm>
          <a:off x="393100" y="2767249"/>
          <a:ext cx="1413024" cy="163490"/>
        </a:xfrm>
        <a:custGeom>
          <a:avLst/>
          <a:gdLst/>
          <a:ahLst/>
          <a:cxnLst/>
          <a:rect l="0" t="0" r="0" b="0"/>
          <a:pathLst>
            <a:path>
              <a:moveTo>
                <a:pt x="1413024" y="0"/>
              </a:moveTo>
              <a:lnTo>
                <a:pt x="141302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A8B57517-6117-064B-8F94-C395D44B82D4}">
      <dsp:nvSpPr>
        <dsp:cNvPr id="0" name=""/>
        <dsp:cNvSpPr/>
      </dsp:nvSpPr>
      <dsp:spPr>
        <a:xfrm>
          <a:off x="1806125" y="2214496"/>
          <a:ext cx="4239074" cy="163490"/>
        </a:xfrm>
        <a:custGeom>
          <a:avLst/>
          <a:gdLst/>
          <a:ahLst/>
          <a:cxnLst/>
          <a:rect l="0" t="0" r="0" b="0"/>
          <a:pathLst>
            <a:path>
              <a:moveTo>
                <a:pt x="4239074" y="0"/>
              </a:moveTo>
              <a:lnTo>
                <a:pt x="4239074" y="81745"/>
              </a:lnTo>
              <a:lnTo>
                <a:pt x="0" y="81745"/>
              </a:lnTo>
              <a:lnTo>
                <a:pt x="0" y="163490"/>
              </a:lnTo>
            </a:path>
          </a:pathLst>
        </a:custGeom>
        <a:noFill/>
        <a:ln w="6350" cap="flat" cmpd="sng" algn="ctr">
          <a:solidFill>
            <a:srgbClr val="00AAE2"/>
          </a:solidFill>
          <a:prstDash val="solid"/>
          <a:miter lim="800000"/>
        </a:ln>
        <a:effectLst/>
      </dsp:spPr>
      <dsp:style>
        <a:lnRef idx="1">
          <a:scrgbClr r="0" g="0" b="0"/>
        </a:lnRef>
        <a:fillRef idx="0">
          <a:scrgbClr r="0" g="0" b="0"/>
        </a:fillRef>
        <a:effectRef idx="0">
          <a:scrgbClr r="0" g="0" b="0"/>
        </a:effectRef>
        <a:fontRef idx="minor"/>
      </dsp:style>
    </dsp:sp>
    <dsp:sp modelId="{8CADCFE2-80F6-0743-922E-B9B608B97F8A}">
      <dsp:nvSpPr>
        <dsp:cNvPr id="0" name=""/>
        <dsp:cNvSpPr/>
      </dsp:nvSpPr>
      <dsp:spPr>
        <a:xfrm>
          <a:off x="5655936" y="182523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Office Building</a:t>
          </a:r>
          <a:endParaRPr lang="en-US" sz="1100" b="0" i="0" kern="1200" dirty="0">
            <a:latin typeface="Arial" charset="0"/>
            <a:ea typeface="Arial" charset="0"/>
            <a:cs typeface="Arial" charset="0"/>
          </a:endParaRPr>
        </a:p>
      </dsp:txBody>
      <dsp:txXfrm>
        <a:off x="5655936" y="1825233"/>
        <a:ext cx="778526" cy="389263"/>
      </dsp:txXfrm>
    </dsp:sp>
    <dsp:sp modelId="{7F0539CA-FF05-3942-A489-408533BA0657}">
      <dsp:nvSpPr>
        <dsp:cNvPr id="0" name=""/>
        <dsp:cNvSpPr/>
      </dsp:nvSpPr>
      <dsp:spPr>
        <a:xfrm>
          <a:off x="1416862"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Floors</a:t>
          </a:r>
          <a:endParaRPr lang="en-US" sz="1100" b="0" i="0" kern="1200" dirty="0">
            <a:latin typeface="Arial" charset="0"/>
            <a:ea typeface="Arial" charset="0"/>
            <a:cs typeface="Arial" charset="0"/>
          </a:endParaRPr>
        </a:p>
      </dsp:txBody>
      <dsp:txXfrm>
        <a:off x="1416862" y="2377986"/>
        <a:ext cx="778526" cy="389263"/>
      </dsp:txXfrm>
    </dsp:sp>
    <dsp:sp modelId="{05207024-A1E5-E741-8EE8-764E54EF5918}">
      <dsp:nvSpPr>
        <dsp:cNvPr id="0" name=""/>
        <dsp:cNvSpPr/>
      </dsp:nvSpPr>
      <dsp:spPr>
        <a:xfrm>
          <a:off x="3837"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Hardwood</a:t>
          </a:r>
          <a:endParaRPr lang="en-US" sz="1100" b="0" i="0" kern="1200" dirty="0">
            <a:latin typeface="Arial" charset="0"/>
            <a:ea typeface="Arial" charset="0"/>
            <a:cs typeface="Arial" charset="0"/>
          </a:endParaRPr>
        </a:p>
      </dsp:txBody>
      <dsp:txXfrm>
        <a:off x="3837" y="2930740"/>
        <a:ext cx="778526" cy="389263"/>
      </dsp:txXfrm>
    </dsp:sp>
    <dsp:sp modelId="{D34CE527-9A8D-584B-8050-C5AAEFFAC542}">
      <dsp:nvSpPr>
        <dsp:cNvPr id="0" name=""/>
        <dsp:cNvSpPr/>
      </dsp:nvSpPr>
      <dsp:spPr>
        <a:xfrm>
          <a:off x="94585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Linoleum</a:t>
          </a:r>
          <a:endParaRPr lang="en-US" sz="1100" b="0" i="0" kern="1200" dirty="0">
            <a:latin typeface="Arial" charset="0"/>
            <a:ea typeface="Arial" charset="0"/>
            <a:cs typeface="Arial" charset="0"/>
          </a:endParaRPr>
        </a:p>
      </dsp:txBody>
      <dsp:txXfrm>
        <a:off x="945853" y="2930740"/>
        <a:ext cx="778526" cy="389263"/>
      </dsp:txXfrm>
    </dsp:sp>
    <dsp:sp modelId="{E95D39CD-0976-D747-B048-F65A6919F27A}">
      <dsp:nvSpPr>
        <dsp:cNvPr id="0" name=""/>
        <dsp:cNvSpPr/>
      </dsp:nvSpPr>
      <dsp:spPr>
        <a:xfrm>
          <a:off x="188787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Carpet</a:t>
          </a:r>
          <a:endParaRPr lang="en-US" sz="1100" b="0" i="0" kern="1200" dirty="0">
            <a:latin typeface="Arial" charset="0"/>
            <a:ea typeface="Arial" charset="0"/>
            <a:cs typeface="Arial" charset="0"/>
          </a:endParaRPr>
        </a:p>
      </dsp:txBody>
      <dsp:txXfrm>
        <a:off x="1887870" y="2930740"/>
        <a:ext cx="778526" cy="389263"/>
      </dsp:txXfrm>
    </dsp:sp>
    <dsp:sp modelId="{A9D111FF-F806-6745-AC56-99F7F8319218}">
      <dsp:nvSpPr>
        <dsp:cNvPr id="0" name=""/>
        <dsp:cNvSpPr/>
      </dsp:nvSpPr>
      <dsp:spPr>
        <a:xfrm>
          <a:off x="2082502"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Wall-to-Wall</a:t>
          </a:r>
          <a:endParaRPr lang="en-US" sz="1100" b="0" i="0" kern="1200" dirty="0">
            <a:latin typeface="Arial" charset="0"/>
            <a:ea typeface="Arial" charset="0"/>
            <a:cs typeface="Arial" charset="0"/>
          </a:endParaRPr>
        </a:p>
      </dsp:txBody>
      <dsp:txXfrm>
        <a:off x="2082502" y="3483493"/>
        <a:ext cx="778526" cy="389263"/>
      </dsp:txXfrm>
    </dsp:sp>
    <dsp:sp modelId="{8A775478-9ED1-E94E-B833-1C1E7C7E20F5}">
      <dsp:nvSpPr>
        <dsp:cNvPr id="0" name=""/>
        <dsp:cNvSpPr/>
      </dsp:nvSpPr>
      <dsp:spPr>
        <a:xfrm>
          <a:off x="2082502"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Oriental</a:t>
          </a:r>
          <a:endParaRPr lang="en-US" sz="1100" b="0" i="0" kern="1200" dirty="0">
            <a:latin typeface="Arial" charset="0"/>
            <a:ea typeface="Arial" charset="0"/>
            <a:cs typeface="Arial" charset="0"/>
          </a:endParaRPr>
        </a:p>
      </dsp:txBody>
      <dsp:txXfrm>
        <a:off x="2082502" y="4036247"/>
        <a:ext cx="778526" cy="389263"/>
      </dsp:txXfrm>
    </dsp:sp>
    <dsp:sp modelId="{2E358258-AC38-734E-9D1A-9751498B31F6}">
      <dsp:nvSpPr>
        <dsp:cNvPr id="0" name=""/>
        <dsp:cNvSpPr/>
      </dsp:nvSpPr>
      <dsp:spPr>
        <a:xfrm>
          <a:off x="2829887"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Tile</a:t>
          </a:r>
          <a:endParaRPr lang="en-US" sz="1100" b="0" i="0" kern="1200" dirty="0">
            <a:latin typeface="Arial" charset="0"/>
            <a:ea typeface="Arial" charset="0"/>
            <a:cs typeface="Arial" charset="0"/>
          </a:endParaRPr>
        </a:p>
      </dsp:txBody>
      <dsp:txXfrm>
        <a:off x="2829887" y="2930740"/>
        <a:ext cx="778526" cy="389263"/>
      </dsp:txXfrm>
    </dsp:sp>
    <dsp:sp modelId="{0B2B0F65-526B-2A46-A113-1A02B13BA8A9}">
      <dsp:nvSpPr>
        <dsp:cNvPr id="0" name=""/>
        <dsp:cNvSpPr/>
      </dsp:nvSpPr>
      <dsp:spPr>
        <a:xfrm>
          <a:off x="3577272"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Furniture</a:t>
          </a:r>
          <a:endParaRPr lang="en-US" sz="1100" b="0" i="0" kern="1200" dirty="0">
            <a:latin typeface="Arial" charset="0"/>
            <a:ea typeface="Arial" charset="0"/>
            <a:cs typeface="Arial" charset="0"/>
          </a:endParaRPr>
        </a:p>
      </dsp:txBody>
      <dsp:txXfrm>
        <a:off x="3577272" y="2377986"/>
        <a:ext cx="778526" cy="389263"/>
      </dsp:txXfrm>
    </dsp:sp>
    <dsp:sp modelId="{6B2B883B-0627-EB42-9F3A-12342F058F5B}">
      <dsp:nvSpPr>
        <dsp:cNvPr id="0" name=""/>
        <dsp:cNvSpPr/>
      </dsp:nvSpPr>
      <dsp:spPr>
        <a:xfrm>
          <a:off x="377190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Metal</a:t>
          </a:r>
          <a:endParaRPr lang="en-US" sz="1100" b="0" i="0" kern="1200" dirty="0">
            <a:latin typeface="Arial" charset="0"/>
            <a:ea typeface="Arial" charset="0"/>
            <a:cs typeface="Arial" charset="0"/>
          </a:endParaRPr>
        </a:p>
      </dsp:txBody>
      <dsp:txXfrm>
        <a:off x="3771903" y="2930740"/>
        <a:ext cx="778526" cy="389263"/>
      </dsp:txXfrm>
    </dsp:sp>
    <dsp:sp modelId="{9CC31884-1864-1F45-8800-CA9BAA024215}">
      <dsp:nvSpPr>
        <dsp:cNvPr id="0" name=""/>
        <dsp:cNvSpPr/>
      </dsp:nvSpPr>
      <dsp:spPr>
        <a:xfrm>
          <a:off x="3771903"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Wood Systems</a:t>
          </a:r>
          <a:endParaRPr lang="en-US" sz="1100" b="0" i="0" kern="1200" dirty="0">
            <a:latin typeface="Arial" charset="0"/>
            <a:ea typeface="Arial" charset="0"/>
            <a:cs typeface="Arial" charset="0"/>
          </a:endParaRPr>
        </a:p>
      </dsp:txBody>
      <dsp:txXfrm>
        <a:off x="3771903" y="3483493"/>
        <a:ext cx="778526" cy="389263"/>
      </dsp:txXfrm>
    </dsp:sp>
    <dsp:sp modelId="{B077F707-911F-CD46-991F-D2648DC21255}">
      <dsp:nvSpPr>
        <dsp:cNvPr id="0" name=""/>
        <dsp:cNvSpPr/>
      </dsp:nvSpPr>
      <dsp:spPr>
        <a:xfrm>
          <a:off x="3771903"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Leather</a:t>
          </a:r>
          <a:endParaRPr lang="en-US" sz="1100" b="0" i="0" kern="1200" dirty="0">
            <a:latin typeface="Arial" charset="0"/>
            <a:ea typeface="Arial" charset="0"/>
            <a:cs typeface="Arial" charset="0"/>
          </a:endParaRPr>
        </a:p>
      </dsp:txBody>
      <dsp:txXfrm>
        <a:off x="3771903" y="4036247"/>
        <a:ext cx="778526" cy="389263"/>
      </dsp:txXfrm>
    </dsp:sp>
    <dsp:sp modelId="{D46E24AE-CF99-244A-BBC9-996A8EE4B300}">
      <dsp:nvSpPr>
        <dsp:cNvPr id="0" name=""/>
        <dsp:cNvSpPr/>
      </dsp:nvSpPr>
      <dsp:spPr>
        <a:xfrm>
          <a:off x="4519288"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Fixtures</a:t>
          </a:r>
          <a:endParaRPr lang="en-US" sz="1100" b="0" i="0" kern="1200" dirty="0">
            <a:latin typeface="Arial" charset="0"/>
            <a:ea typeface="Arial" charset="0"/>
            <a:cs typeface="Arial" charset="0"/>
          </a:endParaRPr>
        </a:p>
      </dsp:txBody>
      <dsp:txXfrm>
        <a:off x="4519288" y="2377986"/>
        <a:ext cx="778526" cy="389263"/>
      </dsp:txXfrm>
    </dsp:sp>
    <dsp:sp modelId="{55A7060E-68D1-8D44-B7CF-1CC4501A2F72}">
      <dsp:nvSpPr>
        <dsp:cNvPr id="0" name=""/>
        <dsp:cNvSpPr/>
      </dsp:nvSpPr>
      <dsp:spPr>
        <a:xfrm>
          <a:off x="471392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Sinks</a:t>
          </a:r>
          <a:endParaRPr lang="en-US" sz="1100" b="0" i="0" kern="1200" dirty="0">
            <a:latin typeface="Arial" charset="0"/>
            <a:ea typeface="Arial" charset="0"/>
            <a:cs typeface="Arial" charset="0"/>
          </a:endParaRPr>
        </a:p>
      </dsp:txBody>
      <dsp:txXfrm>
        <a:off x="4713920" y="2930740"/>
        <a:ext cx="778526" cy="389263"/>
      </dsp:txXfrm>
    </dsp:sp>
    <dsp:sp modelId="{ED015EA3-32D3-1448-A002-70D7F0E88322}">
      <dsp:nvSpPr>
        <dsp:cNvPr id="0" name=""/>
        <dsp:cNvSpPr/>
      </dsp:nvSpPr>
      <dsp:spPr>
        <a:xfrm>
          <a:off x="4713920"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Shower</a:t>
          </a:r>
          <a:endParaRPr lang="en-US" sz="1100" b="0" i="0" kern="1200" dirty="0">
            <a:latin typeface="Arial" charset="0"/>
            <a:ea typeface="Arial" charset="0"/>
            <a:cs typeface="Arial" charset="0"/>
          </a:endParaRPr>
        </a:p>
      </dsp:txBody>
      <dsp:txXfrm>
        <a:off x="4713920" y="3483493"/>
        <a:ext cx="778526" cy="389263"/>
      </dsp:txXfrm>
    </dsp:sp>
    <dsp:sp modelId="{75CF5F96-54CD-ED4F-8EEA-DD02230F52A3}">
      <dsp:nvSpPr>
        <dsp:cNvPr id="0" name=""/>
        <dsp:cNvSpPr/>
      </dsp:nvSpPr>
      <dsp:spPr>
        <a:xfrm>
          <a:off x="4713920"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Toilets</a:t>
          </a:r>
          <a:endParaRPr lang="en-US" sz="1100" b="0" i="0" kern="1200" dirty="0">
            <a:latin typeface="Arial" charset="0"/>
            <a:ea typeface="Arial" charset="0"/>
            <a:cs typeface="Arial" charset="0"/>
          </a:endParaRPr>
        </a:p>
      </dsp:txBody>
      <dsp:txXfrm>
        <a:off x="4713920" y="4036247"/>
        <a:ext cx="778526" cy="389263"/>
      </dsp:txXfrm>
    </dsp:sp>
    <dsp:sp modelId="{057A371D-D9FA-6E4D-97EE-78B933C99199}">
      <dsp:nvSpPr>
        <dsp:cNvPr id="0" name=""/>
        <dsp:cNvSpPr/>
      </dsp:nvSpPr>
      <dsp:spPr>
        <a:xfrm>
          <a:off x="4713920" y="458900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Cabinets</a:t>
          </a:r>
          <a:endParaRPr lang="en-US" sz="1100" b="0" i="0" kern="1200" dirty="0">
            <a:latin typeface="Arial" charset="0"/>
            <a:ea typeface="Arial" charset="0"/>
            <a:cs typeface="Arial" charset="0"/>
          </a:endParaRPr>
        </a:p>
      </dsp:txBody>
      <dsp:txXfrm>
        <a:off x="4713920" y="4589000"/>
        <a:ext cx="778526" cy="389263"/>
      </dsp:txXfrm>
    </dsp:sp>
    <dsp:sp modelId="{F49DC72D-A84F-C04F-A090-B035F327B6AD}">
      <dsp:nvSpPr>
        <dsp:cNvPr id="0" name=""/>
        <dsp:cNvSpPr/>
      </dsp:nvSpPr>
      <dsp:spPr>
        <a:xfrm>
          <a:off x="6597953"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Appliances</a:t>
          </a:r>
          <a:endParaRPr lang="en-US" sz="1100" b="0" i="0" kern="1200" dirty="0">
            <a:latin typeface="Arial" charset="0"/>
            <a:ea typeface="Arial" charset="0"/>
            <a:cs typeface="Arial" charset="0"/>
          </a:endParaRPr>
        </a:p>
      </dsp:txBody>
      <dsp:txXfrm>
        <a:off x="6597953" y="2377986"/>
        <a:ext cx="778526" cy="389263"/>
      </dsp:txXfrm>
    </dsp:sp>
    <dsp:sp modelId="{D6D32FBD-9191-3244-B0B3-3A07435C846E}">
      <dsp:nvSpPr>
        <dsp:cNvPr id="0" name=""/>
        <dsp:cNvSpPr/>
      </dsp:nvSpPr>
      <dsp:spPr>
        <a:xfrm>
          <a:off x="565593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Refrigerator</a:t>
          </a:r>
          <a:endParaRPr lang="en-US" sz="1100" b="0" i="0" kern="1200" dirty="0">
            <a:latin typeface="Arial" charset="0"/>
            <a:ea typeface="Arial" charset="0"/>
            <a:cs typeface="Arial" charset="0"/>
          </a:endParaRPr>
        </a:p>
      </dsp:txBody>
      <dsp:txXfrm>
        <a:off x="5655936" y="2930740"/>
        <a:ext cx="778526" cy="389263"/>
      </dsp:txXfrm>
    </dsp:sp>
    <dsp:sp modelId="{D31CF7DE-525C-3147-A2F8-7024339F5C95}">
      <dsp:nvSpPr>
        <dsp:cNvPr id="0" name=""/>
        <dsp:cNvSpPr/>
      </dsp:nvSpPr>
      <dsp:spPr>
        <a:xfrm>
          <a:off x="659795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Dishwasher</a:t>
          </a:r>
          <a:endParaRPr lang="en-US" sz="1100" b="0" i="0" kern="1200" dirty="0">
            <a:latin typeface="Arial" charset="0"/>
            <a:ea typeface="Arial" charset="0"/>
            <a:cs typeface="Arial" charset="0"/>
          </a:endParaRPr>
        </a:p>
      </dsp:txBody>
      <dsp:txXfrm>
        <a:off x="6597953" y="2930740"/>
        <a:ext cx="778526" cy="389263"/>
      </dsp:txXfrm>
    </dsp:sp>
    <dsp:sp modelId="{CD0B24BF-39B4-F048-8B91-E05A847E60DD}">
      <dsp:nvSpPr>
        <dsp:cNvPr id="0" name=""/>
        <dsp:cNvSpPr/>
      </dsp:nvSpPr>
      <dsp:spPr>
        <a:xfrm>
          <a:off x="7539970"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Stove</a:t>
          </a:r>
          <a:endParaRPr lang="en-US" sz="1100" b="0" i="0" kern="1200" dirty="0">
            <a:latin typeface="Arial" charset="0"/>
            <a:ea typeface="Arial" charset="0"/>
            <a:cs typeface="Arial" charset="0"/>
          </a:endParaRPr>
        </a:p>
      </dsp:txBody>
      <dsp:txXfrm>
        <a:off x="7539970" y="2930740"/>
        <a:ext cx="778526" cy="389263"/>
      </dsp:txXfrm>
    </dsp:sp>
    <dsp:sp modelId="{DC2C1586-3CF6-FB45-A0D2-73DF6ABED043}">
      <dsp:nvSpPr>
        <dsp:cNvPr id="0" name=""/>
        <dsp:cNvSpPr/>
      </dsp:nvSpPr>
      <dsp:spPr>
        <a:xfrm>
          <a:off x="7734601"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Interior</a:t>
          </a:r>
          <a:endParaRPr lang="en-US" sz="1100" b="0" i="0" kern="1200" dirty="0">
            <a:latin typeface="Arial" charset="0"/>
            <a:ea typeface="Arial" charset="0"/>
            <a:cs typeface="Arial" charset="0"/>
          </a:endParaRPr>
        </a:p>
      </dsp:txBody>
      <dsp:txXfrm>
        <a:off x="7734601" y="3483493"/>
        <a:ext cx="778526" cy="389263"/>
      </dsp:txXfrm>
    </dsp:sp>
    <dsp:sp modelId="{580E587C-F42C-BF46-80DC-80453E706EE7}">
      <dsp:nvSpPr>
        <dsp:cNvPr id="0" name=""/>
        <dsp:cNvSpPr/>
      </dsp:nvSpPr>
      <dsp:spPr>
        <a:xfrm>
          <a:off x="7734601"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Exterior</a:t>
          </a:r>
          <a:endParaRPr lang="en-US" sz="1100" b="0" i="0" kern="1200" dirty="0">
            <a:latin typeface="Arial" charset="0"/>
            <a:ea typeface="Arial" charset="0"/>
            <a:cs typeface="Arial" charset="0"/>
          </a:endParaRPr>
        </a:p>
      </dsp:txBody>
      <dsp:txXfrm>
        <a:off x="7734601" y="4036247"/>
        <a:ext cx="778526" cy="389263"/>
      </dsp:txXfrm>
    </dsp:sp>
    <dsp:sp modelId="{8B3ED45F-3808-EA47-9CC6-3A2EDAACC2C0}">
      <dsp:nvSpPr>
        <dsp:cNvPr id="0" name=""/>
        <dsp:cNvSpPr/>
      </dsp:nvSpPr>
      <dsp:spPr>
        <a:xfrm>
          <a:off x="9895011" y="2377986"/>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Walls</a:t>
          </a:r>
          <a:endParaRPr lang="en-US" sz="1100" b="0" i="0" kern="1200" dirty="0">
            <a:latin typeface="Arial" charset="0"/>
            <a:ea typeface="Arial" charset="0"/>
            <a:cs typeface="Arial" charset="0"/>
          </a:endParaRPr>
        </a:p>
      </dsp:txBody>
      <dsp:txXfrm>
        <a:off x="9895011" y="2377986"/>
        <a:ext cx="778526" cy="389263"/>
      </dsp:txXfrm>
    </dsp:sp>
    <dsp:sp modelId="{07A6ED6C-7AFD-D04B-B5FA-055C442FBE07}">
      <dsp:nvSpPr>
        <dsp:cNvPr id="0" name=""/>
        <dsp:cNvSpPr/>
      </dsp:nvSpPr>
      <dsp:spPr>
        <a:xfrm>
          <a:off x="848198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Windows</a:t>
          </a:r>
          <a:endParaRPr lang="en-US" sz="1100" b="0" i="0" kern="1200" dirty="0">
            <a:latin typeface="Arial" charset="0"/>
            <a:ea typeface="Arial" charset="0"/>
            <a:cs typeface="Arial" charset="0"/>
          </a:endParaRPr>
        </a:p>
      </dsp:txBody>
      <dsp:txXfrm>
        <a:off x="8481986" y="2930740"/>
        <a:ext cx="778526" cy="389263"/>
      </dsp:txXfrm>
    </dsp:sp>
    <dsp:sp modelId="{B36C445E-7753-8F44-B651-72758D9BA5C0}">
      <dsp:nvSpPr>
        <dsp:cNvPr id="0" name=""/>
        <dsp:cNvSpPr/>
      </dsp:nvSpPr>
      <dsp:spPr>
        <a:xfrm>
          <a:off x="8676618" y="3483493"/>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Blinds</a:t>
          </a:r>
          <a:endParaRPr lang="en-US" sz="1100" b="0" i="0" kern="1200" dirty="0">
            <a:latin typeface="Arial" charset="0"/>
            <a:ea typeface="Arial" charset="0"/>
            <a:cs typeface="Arial" charset="0"/>
          </a:endParaRPr>
        </a:p>
      </dsp:txBody>
      <dsp:txXfrm>
        <a:off x="8676618" y="3483493"/>
        <a:ext cx="778526" cy="389263"/>
      </dsp:txXfrm>
    </dsp:sp>
    <dsp:sp modelId="{7C1A62FB-D599-A846-99D3-32393D2D4DDF}">
      <dsp:nvSpPr>
        <dsp:cNvPr id="0" name=""/>
        <dsp:cNvSpPr/>
      </dsp:nvSpPr>
      <dsp:spPr>
        <a:xfrm>
          <a:off x="8676618" y="4036247"/>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Curtains</a:t>
          </a:r>
          <a:endParaRPr lang="en-US" sz="1100" b="0" i="0" kern="1200" dirty="0">
            <a:latin typeface="Arial" charset="0"/>
            <a:ea typeface="Arial" charset="0"/>
            <a:cs typeface="Arial" charset="0"/>
          </a:endParaRPr>
        </a:p>
      </dsp:txBody>
      <dsp:txXfrm>
        <a:off x="8676618" y="4036247"/>
        <a:ext cx="778526" cy="389263"/>
      </dsp:txXfrm>
    </dsp:sp>
    <dsp:sp modelId="{3DB082B1-66C9-DA47-9490-EDEB8CF29214}">
      <dsp:nvSpPr>
        <dsp:cNvPr id="0" name=""/>
        <dsp:cNvSpPr/>
      </dsp:nvSpPr>
      <dsp:spPr>
        <a:xfrm>
          <a:off x="8676618" y="458900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Glass</a:t>
          </a:r>
          <a:endParaRPr lang="en-US" sz="1100" b="0" i="0" kern="1200" dirty="0">
            <a:latin typeface="Arial" charset="0"/>
            <a:ea typeface="Arial" charset="0"/>
            <a:cs typeface="Arial" charset="0"/>
          </a:endParaRPr>
        </a:p>
      </dsp:txBody>
      <dsp:txXfrm>
        <a:off x="8676618" y="4589000"/>
        <a:ext cx="778526" cy="389263"/>
      </dsp:txXfrm>
    </dsp:sp>
    <dsp:sp modelId="{E7BE0C31-FAD8-A046-ACF2-BC06827C942C}">
      <dsp:nvSpPr>
        <dsp:cNvPr id="0" name=""/>
        <dsp:cNvSpPr/>
      </dsp:nvSpPr>
      <dsp:spPr>
        <a:xfrm>
          <a:off x="9424003"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Paintings</a:t>
          </a:r>
          <a:endParaRPr lang="en-US" sz="1100" b="0" i="0" kern="1200" dirty="0">
            <a:latin typeface="Arial" charset="0"/>
            <a:ea typeface="Arial" charset="0"/>
            <a:cs typeface="Arial" charset="0"/>
          </a:endParaRPr>
        </a:p>
      </dsp:txBody>
      <dsp:txXfrm>
        <a:off x="9424003" y="2930740"/>
        <a:ext cx="778526" cy="389263"/>
      </dsp:txXfrm>
    </dsp:sp>
    <dsp:sp modelId="{D5EBDA52-9986-EF42-BBA4-9BABBC876DF2}">
      <dsp:nvSpPr>
        <dsp:cNvPr id="0" name=""/>
        <dsp:cNvSpPr/>
      </dsp:nvSpPr>
      <dsp:spPr>
        <a:xfrm>
          <a:off x="10366019"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Posters</a:t>
          </a:r>
          <a:endParaRPr lang="en-US" sz="1100" b="0" i="0" kern="1200" dirty="0">
            <a:latin typeface="Arial" charset="0"/>
            <a:ea typeface="Arial" charset="0"/>
            <a:cs typeface="Arial" charset="0"/>
          </a:endParaRPr>
        </a:p>
      </dsp:txBody>
      <dsp:txXfrm>
        <a:off x="10366019" y="2930740"/>
        <a:ext cx="778526" cy="389263"/>
      </dsp:txXfrm>
    </dsp:sp>
    <dsp:sp modelId="{E6E717B4-E002-6746-B80E-EF97D8B5A47C}">
      <dsp:nvSpPr>
        <dsp:cNvPr id="0" name=""/>
        <dsp:cNvSpPr/>
      </dsp:nvSpPr>
      <dsp:spPr>
        <a:xfrm>
          <a:off x="11308036" y="2930740"/>
          <a:ext cx="778526" cy="389263"/>
        </a:xfrm>
        <a:prstGeom prst="rect">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b="0" i="0" kern="1200" dirty="0" smtClean="0">
              <a:latin typeface="Arial" charset="0"/>
              <a:ea typeface="Arial" charset="0"/>
              <a:cs typeface="Arial" charset="0"/>
            </a:rPr>
            <a:t>Surfaces</a:t>
          </a:r>
          <a:endParaRPr lang="en-US" sz="1100" b="0" i="0" kern="1200" dirty="0">
            <a:latin typeface="Arial" charset="0"/>
            <a:ea typeface="Arial" charset="0"/>
            <a:cs typeface="Arial" charset="0"/>
          </a:endParaRPr>
        </a:p>
      </dsp:txBody>
      <dsp:txXfrm>
        <a:off x="11308036" y="2930740"/>
        <a:ext cx="778526" cy="38926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63D5C-54CF-5D49-A60E-D0061D2A8A11}">
      <dsp:nvSpPr>
        <dsp:cNvPr id="0" name=""/>
        <dsp:cNvSpPr/>
      </dsp:nvSpPr>
      <dsp:spPr>
        <a:xfrm>
          <a:off x="336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b="0" i="0" kern="1200" dirty="0" smtClean="0">
              <a:latin typeface="Arial" charset="0"/>
              <a:ea typeface="Arial" charset="0"/>
              <a:cs typeface="Arial" charset="0"/>
            </a:rPr>
            <a:t>Ensure that each performance objective is necessary</a:t>
          </a:r>
          <a:endParaRPr lang="en-US" sz="2400" b="0" i="0" kern="1200" dirty="0">
            <a:latin typeface="Arial" charset="0"/>
            <a:ea typeface="Arial" charset="0"/>
            <a:cs typeface="Arial" charset="0"/>
          </a:endParaRPr>
        </a:p>
      </dsp:txBody>
      <dsp:txXfrm>
        <a:off x="822689" y="1890006"/>
        <a:ext cx="2457979" cy="1638653"/>
      </dsp:txXfrm>
    </dsp:sp>
    <dsp:sp modelId="{B3FABBD1-D1F1-1C4E-B6E7-9648CB176E71}">
      <dsp:nvSpPr>
        <dsp:cNvPr id="0" name=""/>
        <dsp:cNvSpPr/>
      </dsp:nvSpPr>
      <dsp:spPr>
        <a:xfrm>
          <a:off x="3690332"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b="0" i="0" kern="1200" dirty="0" smtClean="0">
              <a:latin typeface="Arial" charset="0"/>
              <a:ea typeface="Arial" charset="0"/>
              <a:cs typeface="Arial" charset="0"/>
            </a:rPr>
            <a:t>Avoid restrictive performance objectives</a:t>
          </a:r>
          <a:endParaRPr lang="en-US" sz="2400" b="0" i="0" kern="1200" dirty="0">
            <a:latin typeface="Arial" charset="0"/>
            <a:ea typeface="Arial" charset="0"/>
            <a:cs typeface="Arial" charset="0"/>
          </a:endParaRPr>
        </a:p>
      </dsp:txBody>
      <dsp:txXfrm>
        <a:off x="4509659" y="1890006"/>
        <a:ext cx="2457979" cy="1638653"/>
      </dsp:txXfrm>
    </dsp:sp>
    <dsp:sp modelId="{30EA820D-3570-9141-AA00-026B39D8FEC4}">
      <dsp:nvSpPr>
        <dsp:cNvPr id="0" name=""/>
        <dsp:cNvSpPr/>
      </dsp:nvSpPr>
      <dsp:spPr>
        <a:xfrm>
          <a:off x="7377301" y="1890006"/>
          <a:ext cx="4096632" cy="163865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b="0" i="0" kern="1200" dirty="0" smtClean="0">
              <a:latin typeface="Arial" charset="0"/>
              <a:ea typeface="Arial" charset="0"/>
              <a:cs typeface="Arial" charset="0"/>
            </a:rPr>
            <a:t>Identify only the essential outputs </a:t>
          </a:r>
          <a:endParaRPr lang="en-US" sz="2400" b="0" i="0" kern="1200" dirty="0">
            <a:latin typeface="Arial" charset="0"/>
            <a:ea typeface="Arial" charset="0"/>
            <a:cs typeface="Arial" charset="0"/>
          </a:endParaRPr>
        </a:p>
      </dsp:txBody>
      <dsp:txXfrm>
        <a:off x="8196628" y="1890006"/>
        <a:ext cx="2457979" cy="16386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A6E63-52CF-2E4A-A715-3B8F49846287}">
      <dsp:nvSpPr>
        <dsp:cNvPr id="0" name=""/>
        <dsp:cNvSpPr/>
      </dsp:nvSpPr>
      <dsp:spPr>
        <a:xfrm>
          <a:off x="2531" y="2585478"/>
          <a:ext cx="3208734" cy="83959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b="0" i="0" kern="1200" dirty="0" smtClean="0">
              <a:latin typeface="Arial" charset="0"/>
              <a:ea typeface="Arial" charset="0"/>
              <a:cs typeface="Arial" charset="0"/>
            </a:rPr>
            <a:t>Use commercial standards where practicable; </a:t>
          </a:r>
          <a:endParaRPr lang="en-US" sz="1500" b="0" i="0" kern="1200" dirty="0">
            <a:latin typeface="Arial" charset="0"/>
            <a:ea typeface="Arial" charset="0"/>
            <a:cs typeface="Arial" charset="0"/>
          </a:endParaRPr>
        </a:p>
      </dsp:txBody>
      <dsp:txXfrm>
        <a:off x="422328" y="2585478"/>
        <a:ext cx="2369141" cy="839593"/>
      </dsp:txXfrm>
    </dsp:sp>
    <dsp:sp modelId="{B740FF51-C359-F041-9196-9E1491D58FA4}">
      <dsp:nvSpPr>
        <dsp:cNvPr id="0" name=""/>
        <dsp:cNvSpPr/>
      </dsp:nvSpPr>
      <dsp:spPr>
        <a:xfrm>
          <a:off x="2995265" y="2585478"/>
          <a:ext cx="3208734" cy="83959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b="0" i="0" kern="1200" dirty="0" smtClean="0">
              <a:latin typeface="Arial" charset="0"/>
              <a:ea typeface="Arial" charset="0"/>
              <a:cs typeface="Arial" charset="0"/>
            </a:rPr>
            <a:t>Ensure the standard is needed and not unduly burdensome (Let the offerors propose them.).  </a:t>
          </a:r>
          <a:endParaRPr lang="en-US" sz="1500" b="0" i="0" kern="1200" dirty="0">
            <a:latin typeface="Arial" charset="0"/>
            <a:ea typeface="Arial" charset="0"/>
            <a:cs typeface="Arial" charset="0"/>
          </a:endParaRPr>
        </a:p>
      </dsp:txBody>
      <dsp:txXfrm>
        <a:off x="3415062" y="2585478"/>
        <a:ext cx="2369141" cy="839593"/>
      </dsp:txXfrm>
    </dsp:sp>
    <dsp:sp modelId="{54D4F0B3-71F6-CB4C-A96E-F43C6833CF2D}">
      <dsp:nvSpPr>
        <dsp:cNvPr id="0" name=""/>
        <dsp:cNvSpPr/>
      </dsp:nvSpPr>
      <dsp:spPr>
        <a:xfrm>
          <a:off x="5988000" y="2585478"/>
          <a:ext cx="3208734" cy="83959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b="0" i="0" kern="1200" dirty="0" smtClean="0">
              <a:latin typeface="Arial" charset="0"/>
              <a:ea typeface="Arial" charset="0"/>
              <a:cs typeface="Arial" charset="0"/>
            </a:rPr>
            <a:t>Components of standards are indicators (essential characteristics of acceptable performance), </a:t>
          </a:r>
          <a:endParaRPr lang="en-US" sz="1500" b="0" i="0" kern="1200" dirty="0">
            <a:latin typeface="Arial" charset="0"/>
            <a:ea typeface="Arial" charset="0"/>
            <a:cs typeface="Arial" charset="0"/>
          </a:endParaRPr>
        </a:p>
      </dsp:txBody>
      <dsp:txXfrm>
        <a:off x="6407797" y="2585478"/>
        <a:ext cx="2369141" cy="839593"/>
      </dsp:txXfrm>
    </dsp:sp>
    <dsp:sp modelId="{762FEF8F-68DC-244D-9F0B-38B958BA7648}">
      <dsp:nvSpPr>
        <dsp:cNvPr id="0" name=""/>
        <dsp:cNvSpPr/>
      </dsp:nvSpPr>
      <dsp:spPr>
        <a:xfrm>
          <a:off x="6095993" y="3568014"/>
          <a:ext cx="2566987" cy="742500"/>
        </a:xfrm>
        <a:prstGeom prst="rect">
          <a:avLst/>
        </a:prstGeom>
        <a:solidFill>
          <a:srgbClr val="00D8E2"/>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622300">
            <a:lnSpc>
              <a:spcPct val="90000"/>
            </a:lnSpc>
            <a:spcBef>
              <a:spcPct val="0"/>
            </a:spcBef>
            <a:spcAft>
              <a:spcPct val="15000"/>
            </a:spcAft>
            <a:buChar char="•"/>
          </a:pPr>
          <a:r>
            <a:rPr lang="en-US" sz="1400" b="0" i="0" kern="1200" dirty="0" smtClean="0">
              <a:solidFill>
                <a:schemeClr val="bg1"/>
              </a:solidFill>
              <a:latin typeface="Arial" charset="0"/>
              <a:ea typeface="Arial" charset="0"/>
              <a:cs typeface="Arial" charset="0"/>
            </a:rPr>
            <a:t>Delivery time, error rates (accuracy), operational costs, responsiveness, adherence to specifications, etc.  </a:t>
          </a:r>
          <a:endParaRPr lang="en-US" sz="1400" b="0" i="0" kern="1200" dirty="0">
            <a:solidFill>
              <a:schemeClr val="bg1"/>
            </a:solidFill>
            <a:latin typeface="Arial" charset="0"/>
            <a:ea typeface="Arial" charset="0"/>
            <a:cs typeface="Arial" charset="0"/>
          </a:endParaRPr>
        </a:p>
      </dsp:txBody>
      <dsp:txXfrm>
        <a:off x="6095993" y="3568014"/>
        <a:ext cx="2566987" cy="742500"/>
      </dsp:txXfrm>
    </dsp:sp>
    <dsp:sp modelId="{7B601581-BEB6-4549-8222-27E3585D655B}">
      <dsp:nvSpPr>
        <dsp:cNvPr id="0" name=""/>
        <dsp:cNvSpPr/>
      </dsp:nvSpPr>
      <dsp:spPr>
        <a:xfrm>
          <a:off x="8980734" y="2585478"/>
          <a:ext cx="3208734" cy="83959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b="0" i="0" kern="1200" dirty="0" smtClean="0">
              <a:latin typeface="Arial" charset="0"/>
              <a:ea typeface="Arial" charset="0"/>
              <a:cs typeface="Arial" charset="0"/>
            </a:rPr>
            <a:t>Must be measurable, easy to apply, and attainable. </a:t>
          </a:r>
          <a:endParaRPr lang="en-US" sz="1500" b="0" i="0" kern="1200" dirty="0">
            <a:latin typeface="Arial" charset="0"/>
            <a:ea typeface="Arial" charset="0"/>
            <a:cs typeface="Arial" charset="0"/>
          </a:endParaRPr>
        </a:p>
      </dsp:txBody>
      <dsp:txXfrm>
        <a:off x="9400531" y="2585478"/>
        <a:ext cx="2369141" cy="83959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A6E63-52CF-2E4A-A715-3B8F49846287}">
      <dsp:nvSpPr>
        <dsp:cNvPr id="0" name=""/>
        <dsp:cNvSpPr/>
      </dsp:nvSpPr>
      <dsp:spPr>
        <a:xfrm>
          <a:off x="1980" y="1771039"/>
          <a:ext cx="3831933" cy="153277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6017" tIns="45339" rIns="45339" bIns="45339" numCol="1" spcCol="1270" anchor="ctr" anchorCtr="0">
          <a:noAutofit/>
        </a:bodyPr>
        <a:lstStyle/>
        <a:p>
          <a:pPr lvl="0" algn="ctr" defTabSz="1511300">
            <a:lnSpc>
              <a:spcPct val="90000"/>
            </a:lnSpc>
            <a:spcBef>
              <a:spcPct val="0"/>
            </a:spcBef>
            <a:spcAft>
              <a:spcPct val="35000"/>
            </a:spcAft>
          </a:pPr>
          <a:r>
            <a:rPr lang="en-US" sz="3400" kern="1200" dirty="0" smtClean="0"/>
            <a:t>Maximum allowable deviation </a:t>
          </a:r>
          <a:endParaRPr lang="en-US" sz="3400" b="0" i="0" kern="1200" dirty="0">
            <a:latin typeface="Arial" charset="0"/>
            <a:ea typeface="Arial" charset="0"/>
            <a:cs typeface="Arial" charset="0"/>
          </a:endParaRPr>
        </a:p>
      </dsp:txBody>
      <dsp:txXfrm>
        <a:off x="768367" y="1771039"/>
        <a:ext cx="2299160" cy="1532773"/>
      </dsp:txXfrm>
    </dsp:sp>
    <dsp:sp modelId="{B740FF51-C359-F041-9196-9E1491D58FA4}">
      <dsp:nvSpPr>
        <dsp:cNvPr id="0" name=""/>
        <dsp:cNvSpPr/>
      </dsp:nvSpPr>
      <dsp:spPr>
        <a:xfrm>
          <a:off x="3617914" y="1771039"/>
          <a:ext cx="3831933" cy="153277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6017" tIns="45339" rIns="45339" bIns="45339" numCol="1" spcCol="1270" anchor="ctr" anchorCtr="0">
          <a:noAutofit/>
        </a:bodyPr>
        <a:lstStyle/>
        <a:p>
          <a:pPr lvl="0" algn="ctr" defTabSz="1511300">
            <a:lnSpc>
              <a:spcPct val="90000"/>
            </a:lnSpc>
            <a:spcBef>
              <a:spcPct val="0"/>
            </a:spcBef>
            <a:spcAft>
              <a:spcPct val="35000"/>
            </a:spcAft>
          </a:pPr>
          <a:r>
            <a:rPr lang="en-US" sz="3400" kern="1200" smtClean="0"/>
            <a:t>Must be realistic, </a:t>
          </a:r>
          <a:endParaRPr lang="en-US" sz="3400" b="0" i="0" kern="1200" dirty="0">
            <a:latin typeface="Arial" charset="0"/>
            <a:ea typeface="Arial" charset="0"/>
            <a:cs typeface="Arial" charset="0"/>
          </a:endParaRPr>
        </a:p>
      </dsp:txBody>
      <dsp:txXfrm>
        <a:off x="4384301" y="1771039"/>
        <a:ext cx="2299160" cy="1532773"/>
      </dsp:txXfrm>
    </dsp:sp>
    <dsp:sp modelId="{54D4F0B3-71F6-CB4C-A96E-F43C6833CF2D}">
      <dsp:nvSpPr>
        <dsp:cNvPr id="0" name=""/>
        <dsp:cNvSpPr/>
      </dsp:nvSpPr>
      <dsp:spPr>
        <a:xfrm>
          <a:off x="7329386" y="1771039"/>
          <a:ext cx="3831933" cy="1532773"/>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6017" tIns="45339" rIns="45339" bIns="45339" numCol="1" spcCol="1270" anchor="ctr" anchorCtr="0">
          <a:noAutofit/>
        </a:bodyPr>
        <a:lstStyle/>
        <a:p>
          <a:pPr lvl="0" algn="ctr" defTabSz="1511300">
            <a:lnSpc>
              <a:spcPct val="90000"/>
            </a:lnSpc>
            <a:spcBef>
              <a:spcPct val="0"/>
            </a:spcBef>
            <a:spcAft>
              <a:spcPct val="35000"/>
            </a:spcAft>
          </a:pPr>
          <a:r>
            <a:rPr lang="en-US" sz="3400" kern="1200" smtClean="0"/>
            <a:t>State the minimum standard,</a:t>
          </a:r>
          <a:endParaRPr lang="en-US" sz="3400" b="0" i="0" kern="1200" dirty="0">
            <a:latin typeface="Arial" charset="0"/>
            <a:ea typeface="Arial" charset="0"/>
            <a:cs typeface="Arial" charset="0"/>
          </a:endParaRPr>
        </a:p>
      </dsp:txBody>
      <dsp:txXfrm>
        <a:off x="8095773" y="1771039"/>
        <a:ext cx="2299160" cy="1532773"/>
      </dsp:txXfrm>
    </dsp:sp>
    <dsp:sp modelId="{762FEF8F-68DC-244D-9F0B-38B958BA7648}">
      <dsp:nvSpPr>
        <dsp:cNvPr id="0" name=""/>
        <dsp:cNvSpPr/>
      </dsp:nvSpPr>
      <dsp:spPr>
        <a:xfrm>
          <a:off x="7435776" y="3548255"/>
          <a:ext cx="3256622" cy="1032750"/>
        </a:xfrm>
        <a:prstGeom prst="rect">
          <a:avLst/>
        </a:prstGeom>
        <a:solidFill>
          <a:srgbClr val="00D8E2"/>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b="0" i="0" kern="1200" dirty="0" smtClean="0">
              <a:solidFill>
                <a:schemeClr val="bg1"/>
              </a:solidFill>
              <a:latin typeface="Arial" charset="0"/>
              <a:ea typeface="Arial" charset="0"/>
              <a:cs typeface="Arial" charset="0"/>
            </a:rPr>
            <a:t>percentage of errors allowed, </a:t>
          </a:r>
          <a:endParaRPr lang="en-US" sz="1800" b="0" i="0" kern="1200" dirty="0">
            <a:solidFill>
              <a:schemeClr val="bg1"/>
            </a:solidFill>
            <a:latin typeface="Arial" charset="0"/>
            <a:ea typeface="Arial" charset="0"/>
            <a:cs typeface="Arial" charset="0"/>
          </a:endParaRPr>
        </a:p>
        <a:p>
          <a:pPr marL="171450" lvl="1" indent="-171450" algn="l" defTabSz="800100">
            <a:lnSpc>
              <a:spcPct val="90000"/>
            </a:lnSpc>
            <a:spcBef>
              <a:spcPct val="0"/>
            </a:spcBef>
            <a:spcAft>
              <a:spcPct val="15000"/>
            </a:spcAft>
            <a:buChar char="•"/>
          </a:pPr>
          <a:r>
            <a:rPr lang="en-US" sz="1800" b="0" i="0" kern="1200" dirty="0" smtClean="0">
              <a:solidFill>
                <a:schemeClr val="bg1"/>
              </a:solidFill>
              <a:latin typeface="Arial" charset="0"/>
              <a:ea typeface="Arial" charset="0"/>
              <a:cs typeface="Arial" charset="0"/>
            </a:rPr>
            <a:t>cost trade-offs, </a:t>
          </a:r>
          <a:endParaRPr lang="en-US" sz="1800" b="0" i="0" kern="1200" dirty="0">
            <a:solidFill>
              <a:schemeClr val="bg1"/>
            </a:solidFill>
            <a:latin typeface="Arial" charset="0"/>
            <a:ea typeface="Arial" charset="0"/>
            <a:cs typeface="Arial" charset="0"/>
          </a:endParaRPr>
        </a:p>
        <a:p>
          <a:pPr marL="171450" lvl="1" indent="-171450" algn="l" defTabSz="800100">
            <a:lnSpc>
              <a:spcPct val="90000"/>
            </a:lnSpc>
            <a:spcBef>
              <a:spcPct val="0"/>
            </a:spcBef>
            <a:spcAft>
              <a:spcPct val="15000"/>
            </a:spcAft>
            <a:buChar char="•"/>
          </a:pPr>
          <a:r>
            <a:rPr lang="en-US" sz="1800" b="0" i="0" kern="1200" dirty="0" smtClean="0">
              <a:solidFill>
                <a:schemeClr val="bg1"/>
              </a:solidFill>
              <a:latin typeface="Arial" charset="0"/>
              <a:ea typeface="Arial" charset="0"/>
              <a:cs typeface="Arial" charset="0"/>
            </a:rPr>
            <a:t>etc. </a:t>
          </a:r>
          <a:endParaRPr lang="en-US" sz="1800" b="0" i="0" kern="1200" dirty="0">
            <a:solidFill>
              <a:schemeClr val="bg1"/>
            </a:solidFill>
            <a:latin typeface="Arial" charset="0"/>
            <a:ea typeface="Arial" charset="0"/>
            <a:cs typeface="Arial" charset="0"/>
          </a:endParaRPr>
        </a:p>
      </dsp:txBody>
      <dsp:txXfrm>
        <a:off x="7435776" y="3548255"/>
        <a:ext cx="3256622" cy="10327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5CE06-941E-F749-A48A-09D8EB5DF669}">
      <dsp:nvSpPr>
        <dsp:cNvPr id="0" name=""/>
        <dsp:cNvSpPr/>
      </dsp:nvSpPr>
      <dsp:spPr>
        <a:xfrm>
          <a:off x="2976" y="2899171"/>
          <a:ext cx="2649140" cy="1059656"/>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charset="0"/>
              <a:ea typeface="Arial" charset="0"/>
              <a:cs typeface="Arial" charset="0"/>
            </a:rPr>
            <a:t>100% inspection </a:t>
          </a:r>
          <a:endParaRPr lang="en-US" sz="2000" b="0" i="0" kern="1200" dirty="0">
            <a:latin typeface="Arial" charset="0"/>
            <a:ea typeface="Arial" charset="0"/>
            <a:cs typeface="Arial" charset="0"/>
          </a:endParaRPr>
        </a:p>
      </dsp:txBody>
      <dsp:txXfrm>
        <a:off x="532804" y="2899171"/>
        <a:ext cx="1589484" cy="1059656"/>
      </dsp:txXfrm>
    </dsp:sp>
    <dsp:sp modelId="{0B7AEC62-A62D-854A-A20D-1E20A3BFFD00}">
      <dsp:nvSpPr>
        <dsp:cNvPr id="0" name=""/>
        <dsp:cNvSpPr/>
      </dsp:nvSpPr>
      <dsp:spPr>
        <a:xfrm>
          <a:off x="2387203" y="2899171"/>
          <a:ext cx="2649140" cy="1059656"/>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charset="0"/>
              <a:ea typeface="Arial" charset="0"/>
              <a:cs typeface="Arial" charset="0"/>
            </a:rPr>
            <a:t>Random Sampling </a:t>
          </a:r>
          <a:endParaRPr lang="en-US" sz="2000" b="0" i="0" kern="1200" dirty="0">
            <a:latin typeface="Arial" charset="0"/>
            <a:ea typeface="Arial" charset="0"/>
            <a:cs typeface="Arial" charset="0"/>
          </a:endParaRPr>
        </a:p>
      </dsp:txBody>
      <dsp:txXfrm>
        <a:off x="2917031" y="2899171"/>
        <a:ext cx="1589484" cy="1059656"/>
      </dsp:txXfrm>
    </dsp:sp>
    <dsp:sp modelId="{856402CE-BF7B-8849-BE91-51204DA34075}">
      <dsp:nvSpPr>
        <dsp:cNvPr id="0" name=""/>
        <dsp:cNvSpPr/>
      </dsp:nvSpPr>
      <dsp:spPr>
        <a:xfrm>
          <a:off x="4771429" y="2899171"/>
          <a:ext cx="2649140" cy="1059656"/>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charset="0"/>
              <a:ea typeface="Arial" charset="0"/>
              <a:cs typeface="Arial" charset="0"/>
            </a:rPr>
            <a:t>Periodic Inspection</a:t>
          </a:r>
          <a:endParaRPr lang="en-US" sz="2000" b="0" i="0" kern="1200" dirty="0">
            <a:latin typeface="Arial" charset="0"/>
            <a:ea typeface="Arial" charset="0"/>
            <a:cs typeface="Arial" charset="0"/>
          </a:endParaRPr>
        </a:p>
      </dsp:txBody>
      <dsp:txXfrm>
        <a:off x="5301257" y="2899171"/>
        <a:ext cx="1589484" cy="1059656"/>
      </dsp:txXfrm>
    </dsp:sp>
    <dsp:sp modelId="{41F63483-FFFC-7C4D-A404-1C969A156786}">
      <dsp:nvSpPr>
        <dsp:cNvPr id="0" name=""/>
        <dsp:cNvSpPr/>
      </dsp:nvSpPr>
      <dsp:spPr>
        <a:xfrm>
          <a:off x="7155656" y="2899171"/>
          <a:ext cx="2649140" cy="1059656"/>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charset="0"/>
              <a:ea typeface="Arial" charset="0"/>
              <a:cs typeface="Arial" charset="0"/>
            </a:rPr>
            <a:t>Client Input</a:t>
          </a:r>
          <a:endParaRPr lang="en-US" sz="2000" b="0" i="0" kern="1200" dirty="0">
            <a:latin typeface="Arial" charset="0"/>
            <a:ea typeface="Arial" charset="0"/>
            <a:cs typeface="Arial" charset="0"/>
          </a:endParaRPr>
        </a:p>
      </dsp:txBody>
      <dsp:txXfrm>
        <a:off x="7685484" y="2899171"/>
        <a:ext cx="1589484" cy="1059656"/>
      </dsp:txXfrm>
    </dsp:sp>
    <dsp:sp modelId="{B3DAE35F-F09C-6A4A-A9DB-EB55F2919508}">
      <dsp:nvSpPr>
        <dsp:cNvPr id="0" name=""/>
        <dsp:cNvSpPr/>
      </dsp:nvSpPr>
      <dsp:spPr>
        <a:xfrm>
          <a:off x="9539882" y="2899171"/>
          <a:ext cx="2649140" cy="1059656"/>
        </a:xfrm>
        <a:prstGeom prst="chevron">
          <a:avLst/>
        </a:prstGeom>
        <a:solidFill>
          <a:srgbClr val="00AAE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charset="0"/>
              <a:ea typeface="Arial" charset="0"/>
              <a:cs typeface="Arial" charset="0"/>
            </a:rPr>
            <a:t>Contractor Self-Reporting</a:t>
          </a:r>
          <a:endParaRPr lang="en-US" sz="2000" b="0" i="0" kern="1200" dirty="0">
            <a:latin typeface="Arial" charset="0"/>
            <a:ea typeface="Arial" charset="0"/>
            <a:cs typeface="Arial" charset="0"/>
          </a:endParaRPr>
        </a:p>
      </dsp:txBody>
      <dsp:txXfrm>
        <a:off x="10069710" y="2899171"/>
        <a:ext cx="1589484" cy="105965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F643C4-4A4F-1649-BE5B-A4A24B125146}" type="datetimeFigureOut">
              <a:rPr lang="en-US" smtClean="0"/>
              <a:t>6/27/17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1732C9-8B1A-0E46-9856-B8031CCE1F8A}" type="slidenum">
              <a:rPr lang="en-US" smtClean="0"/>
              <a:t>‹#›</a:t>
            </a:fld>
            <a:endParaRPr lang="en-US"/>
          </a:p>
        </p:txBody>
      </p:sp>
    </p:spTree>
    <p:extLst>
      <p:ext uri="{BB962C8B-B14F-4D97-AF65-F5344CB8AC3E}">
        <p14:creationId xmlns:p14="http://schemas.microsoft.com/office/powerpoint/2010/main" val="17907446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C6C25-A997-E54F-9ABF-16C291807335}" type="datetimeFigureOut">
              <a:rPr lang="en-US" smtClean="0"/>
              <a:t>6/27/17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EFB5-1247-5A45-ADFC-64C97E676662}" type="slidenum">
              <a:rPr lang="en-US" smtClean="0"/>
              <a:t>‹#›</a:t>
            </a:fld>
            <a:endParaRPr lang="en-US"/>
          </a:p>
        </p:txBody>
      </p:sp>
    </p:spTree>
    <p:extLst>
      <p:ext uri="{BB962C8B-B14F-4D97-AF65-F5344CB8AC3E}">
        <p14:creationId xmlns:p14="http://schemas.microsoft.com/office/powerpoint/2010/main" val="7019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training module provides a high-level overview or the elements of a Performance Work Statement (PWS).  It is not intended to be a comprehensive examination of the subject matter.</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a:t>
            </a:fld>
            <a:endParaRPr lang="en-US"/>
          </a:p>
        </p:txBody>
      </p:sp>
    </p:spTree>
    <p:extLst>
      <p:ext uri="{BB962C8B-B14F-4D97-AF65-F5344CB8AC3E}">
        <p14:creationId xmlns:p14="http://schemas.microsoft.com/office/powerpoint/2010/main" val="59825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Prepare a separate analysis for each activity in your tree diagram.  This will be very helpful in defining the  required tasks of your requirement.</a:t>
            </a:r>
          </a:p>
          <a:p>
            <a:endParaRPr lang="en-US" dirty="0" smtClean="0"/>
          </a:p>
          <a:p>
            <a:r>
              <a:rPr lang="en-US" dirty="0" smtClean="0"/>
              <a:t>Input = the task that is needed.</a:t>
            </a:r>
          </a:p>
          <a:p>
            <a:endParaRPr lang="en-US" dirty="0" smtClean="0"/>
          </a:p>
          <a:p>
            <a:r>
              <a:rPr lang="en-US" dirty="0" smtClean="0"/>
              <a:t>Work = the required steps or processes required in the task.</a:t>
            </a:r>
          </a:p>
          <a:p>
            <a:endParaRPr lang="en-US" dirty="0" smtClean="0"/>
          </a:p>
          <a:p>
            <a:r>
              <a:rPr lang="en-US" dirty="0" smtClean="0"/>
              <a:t>Output = the expected results.</a:t>
            </a:r>
          </a:p>
          <a:p>
            <a:endParaRPr lang="en-US" dirty="0" smtClean="0"/>
          </a:p>
          <a:p>
            <a:r>
              <a:rPr lang="en-US" dirty="0" smtClean="0"/>
              <a:t>In your analysis you will also want to identify whether or not a particular task will be included in the contracted requirement.  For instance, in this example, the cleaning or metal furniture will not be contracted.</a:t>
            </a:r>
          </a:p>
          <a:p>
            <a:endParaRPr lang="en-US" dirty="0" smtClean="0"/>
          </a:p>
          <a:p>
            <a:r>
              <a:rPr lang="en-US" dirty="0" smtClean="0"/>
              <a:t>The analysis simply states what starts a job, what takes place during performance of a job, and the results of the job–input, work, output.</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11</a:t>
            </a:fld>
            <a:endParaRPr lang="en-US"/>
          </a:p>
        </p:txBody>
      </p:sp>
    </p:spTree>
    <p:extLst>
      <p:ext uri="{BB962C8B-B14F-4D97-AF65-F5344CB8AC3E}">
        <p14:creationId xmlns:p14="http://schemas.microsoft.com/office/powerpoint/2010/main" val="1994757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performance analysis is a process that identifies how a performance objective should be measured and, thus, what performance standards, (e.g., timeliness or quality levels) are appropriate and reasonable for that particular performance objective or task. </a:t>
            </a:r>
          </a:p>
          <a:p>
            <a:endParaRPr lang="en-US" dirty="0" smtClean="0"/>
          </a:p>
          <a:p>
            <a:r>
              <a:rPr lang="en-US" dirty="0" smtClean="0"/>
              <a:t>Performance standards and AQLs are very important in that they identify acceptable levels of performance.</a:t>
            </a:r>
          </a:p>
          <a:p>
            <a:endParaRPr lang="en-US" dirty="0" smtClean="0"/>
          </a:p>
          <a:p>
            <a:r>
              <a:rPr lang="en-US" dirty="0" smtClean="0"/>
              <a:t>Developing and setting performance standards and AQLs are judgment calls based on the needs of the mission, available expertise, and market research. The members of the acquisition team should work closely with each other when developing standards and AQLs. </a:t>
            </a:r>
          </a:p>
          <a:p>
            <a:endParaRPr lang="en-US" dirty="0" smtClean="0"/>
          </a:p>
          <a:p>
            <a:r>
              <a:rPr lang="en-US" dirty="0" smtClean="0"/>
              <a:t>AQLs constitute a minimally acceptable level of performance and are typically stated as a percentage of required conformances (e.g., clean, 95% of the time) or as a number of permissible deviations (e.g., 1 error per x time period). In developing AQLs, you are asking, “What minimum level of quality do I need to meet my mission needs?” </a:t>
            </a:r>
          </a:p>
          <a:p>
            <a:endParaRPr lang="en-US" dirty="0" smtClean="0"/>
          </a:p>
          <a:p>
            <a:r>
              <a:rPr lang="en-US" dirty="0" smtClean="0"/>
              <a:t>Keep in mind that not every performance standard may have an AQL. When a performance standard does not include an AQL, then you are stating that no deviations are allowed in meeting the performance outcome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12</a:t>
            </a:fld>
            <a:endParaRPr lang="en-US"/>
          </a:p>
        </p:txBody>
      </p:sp>
    </p:spTree>
    <p:extLst>
      <p:ext uri="{BB962C8B-B14F-4D97-AF65-F5344CB8AC3E}">
        <p14:creationId xmlns:p14="http://schemas.microsoft.com/office/powerpoint/2010/main" val="565986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Performance standards express the level of performance required by the government.  They are the yardsticks used to measure performance indicators and determine the extent to which the contractor is providing a quality output.</a:t>
            </a:r>
          </a:p>
          <a:p>
            <a:endParaRPr lang="en-US" b="1" dirty="0" smtClean="0"/>
          </a:p>
          <a:p>
            <a:r>
              <a:rPr lang="en-US" b="1" dirty="0" smtClean="0"/>
              <a:t>Examples of Performance Standards</a:t>
            </a:r>
          </a:p>
          <a:p>
            <a:endParaRPr lang="en-US" b="1" dirty="0" smtClean="0"/>
          </a:p>
          <a:p>
            <a:pPr lvl="1">
              <a:lnSpc>
                <a:spcPct val="150000"/>
              </a:lnSpc>
            </a:pPr>
            <a:r>
              <a:rPr lang="en-US" dirty="0" smtClean="0"/>
              <a:t>· Response times, delivery times, timeliness – meeting deadlines or due dates, adherence to schedule.</a:t>
            </a:r>
          </a:p>
          <a:p>
            <a:pPr lvl="1">
              <a:lnSpc>
                <a:spcPct val="150000"/>
              </a:lnSpc>
            </a:pPr>
            <a:endParaRPr lang="en-US" dirty="0" smtClean="0"/>
          </a:p>
          <a:p>
            <a:pPr lvl="1">
              <a:lnSpc>
                <a:spcPct val="150000"/>
              </a:lnSpc>
            </a:pPr>
            <a:r>
              <a:rPr lang="en-US" dirty="0" smtClean="0"/>
              <a:t>· Error rates – number of mistakes/errors allowed in meeting the performance standard.</a:t>
            </a:r>
          </a:p>
          <a:p>
            <a:pPr lvl="1">
              <a:lnSpc>
                <a:spcPct val="150000"/>
              </a:lnSpc>
            </a:pPr>
            <a:endParaRPr lang="en-US" dirty="0" smtClean="0"/>
          </a:p>
          <a:p>
            <a:pPr lvl="1">
              <a:lnSpc>
                <a:spcPct val="150000"/>
              </a:lnSpc>
            </a:pPr>
            <a:r>
              <a:rPr lang="en-US" dirty="0" smtClean="0"/>
              <a:t>· Accuracy rates – similar to error rates, but most often stated in terms of percentages.</a:t>
            </a:r>
          </a:p>
          <a:p>
            <a:pPr lvl="1">
              <a:lnSpc>
                <a:spcPct val="150000"/>
              </a:lnSpc>
            </a:pPr>
            <a:endParaRPr lang="en-US" dirty="0" smtClean="0"/>
          </a:p>
          <a:p>
            <a:pPr lvl="1">
              <a:lnSpc>
                <a:spcPct val="150000"/>
              </a:lnSpc>
            </a:pPr>
            <a:r>
              <a:rPr lang="en-US" dirty="0" smtClean="0"/>
              <a:t>· Completion milestone rates – x percent complete at a given date.</a:t>
            </a:r>
          </a:p>
          <a:p>
            <a:pPr lvl="1">
              <a:lnSpc>
                <a:spcPct val="150000"/>
              </a:lnSpc>
            </a:pPr>
            <a:endParaRPr lang="en-US" dirty="0" smtClean="0"/>
          </a:p>
          <a:p>
            <a:pPr lvl="1">
              <a:lnSpc>
                <a:spcPct val="150000"/>
              </a:lnSpc>
            </a:pPr>
            <a:r>
              <a:rPr lang="en-US" dirty="0" smtClean="0"/>
              <a:t>· Cost control – keeping within the estimated cost or target cost. Applies in cost-reimbursement contract arrangement.</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13</a:t>
            </a:fld>
            <a:endParaRPr lang="en-US"/>
          </a:p>
        </p:txBody>
      </p:sp>
    </p:spTree>
    <p:extLst>
      <p:ext uri="{BB962C8B-B14F-4D97-AF65-F5344CB8AC3E}">
        <p14:creationId xmlns:p14="http://schemas.microsoft.com/office/powerpoint/2010/main" val="714982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Acceptable Quality Levels (AQL) are the maximum allowable deviation from the requirement minimum standard. </a:t>
            </a:r>
          </a:p>
          <a:p>
            <a:endParaRPr lang="en-US" dirty="0" smtClean="0"/>
          </a:p>
          <a:p>
            <a:r>
              <a:rPr lang="en-US" dirty="0" smtClean="0"/>
              <a:t>Exercise care in establishing AQLs for performance standards. The closer to 100 percent perfection, the higher the price. </a:t>
            </a:r>
          </a:p>
          <a:p>
            <a:endParaRPr lang="en-US" dirty="0" smtClean="0"/>
          </a:p>
          <a:p>
            <a:r>
              <a:rPr lang="en-US" dirty="0" smtClean="0"/>
              <a:t>It is also important to ensure that performance standards are measurable. Think carefully when establishing a 100 percent standard (or not establishing deviations), since this threshold can directly affect the price. </a:t>
            </a:r>
          </a:p>
          <a:p>
            <a:endParaRPr lang="en-US" dirty="0" smtClean="0"/>
          </a:p>
          <a:p>
            <a:r>
              <a:rPr lang="en-US" dirty="0" smtClean="0"/>
              <a:t>100 percent AQLs (thresholds) can be unreasonable or unrealistic for some performance objectives. However, if the performance objective is critical (for instance, if it covers a life-safety matter), 100 percent is acceptable. Conversely, if the AQL is set too low, it could act as a disincentive to good contract performance.</a:t>
            </a:r>
          </a:p>
          <a:p>
            <a:endParaRPr lang="en-US" dirty="0" smtClean="0"/>
          </a:p>
          <a:p>
            <a:r>
              <a:rPr lang="en-US" dirty="0" smtClean="0"/>
              <a:t>What you see, smell, hear, taste, or feel is the determinant of acceptability. Once you have identified your set of performance standards, apply the SMART test by asking, are these performance measures:</a:t>
            </a:r>
          </a:p>
          <a:p>
            <a:pPr lvl="1"/>
            <a:r>
              <a:rPr lang="en-US" dirty="0" smtClean="0"/>
              <a:t>• Specific?</a:t>
            </a:r>
          </a:p>
          <a:p>
            <a:pPr lvl="1"/>
            <a:r>
              <a:rPr lang="en-US" dirty="0" smtClean="0"/>
              <a:t>• Measurable?</a:t>
            </a:r>
          </a:p>
          <a:p>
            <a:pPr lvl="1"/>
            <a:r>
              <a:rPr lang="en-US" dirty="0" smtClean="0"/>
              <a:t>• Attainable?</a:t>
            </a:r>
          </a:p>
          <a:p>
            <a:pPr lvl="1"/>
            <a:r>
              <a:rPr lang="en-US" dirty="0" smtClean="0"/>
              <a:t>• Relevant?</a:t>
            </a:r>
          </a:p>
          <a:p>
            <a:pPr lvl="1"/>
            <a:r>
              <a:rPr lang="en-US" dirty="0" smtClean="0"/>
              <a:t>• Timely?</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14</a:t>
            </a:fld>
            <a:endParaRPr lang="en-US"/>
          </a:p>
        </p:txBody>
      </p:sp>
    </p:spTree>
    <p:extLst>
      <p:ext uri="{BB962C8B-B14F-4D97-AF65-F5344CB8AC3E}">
        <p14:creationId xmlns:p14="http://schemas.microsoft.com/office/powerpoint/2010/main" val="1313697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arenBoth"/>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100% inspection </a:t>
            </a:r>
            <a:r>
              <a:rPr kumimoji="0" lang="en-US" sz="1200" b="0" i="0" u="none" strike="noStrike" kern="1200" cap="none" spc="0" normalizeH="0" baseline="0" noProof="0" dirty="0" smtClean="0">
                <a:ln>
                  <a:noFill/>
                </a:ln>
                <a:solidFill>
                  <a:srgbClr val="FF0000"/>
                </a:solidFill>
                <a:effectLst/>
                <a:uLnTx/>
                <a:uFillTx/>
                <a:latin typeface="+mn-lt"/>
                <a:ea typeface="+mn-ea"/>
                <a:cs typeface="+mn-cs"/>
              </a:rPr>
              <a:t>– With this method, performance is monitored at each occurrence.  Because 100% inspection is administratively expensive in terms of time and manpower during contract administration, this method should be used only when absolutely necessary.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(this is recommended only where health and safety are at issue; otherwise, it is not   cost-effective and is too stringent);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(2) Random Sampling </a:t>
            </a:r>
            <a:r>
              <a:rPr kumimoji="0" lang="en-US" sz="1200" b="0" i="0" u="none" strike="noStrike" kern="1200" cap="none" spc="0" normalizeH="0" baseline="0" noProof="0" dirty="0" smtClean="0">
                <a:ln>
                  <a:noFill/>
                </a:ln>
                <a:solidFill>
                  <a:srgbClr val="FF0000"/>
                </a:solidFill>
                <a:effectLst/>
                <a:uLnTx/>
                <a:uFillTx/>
                <a:latin typeface="+mn-lt"/>
                <a:ea typeface="+mn-ea"/>
                <a:cs typeface="+mn-cs"/>
              </a:rPr>
              <a:t>– With this method, services ae sampled to determine if the level of performance is acceptable  Random sampling works best when the number of instances of the services being performed is very large and a statistically valid sample can be obtained.</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(good for recurring tasks or production requirements);</a:t>
            </a:r>
            <a:br>
              <a:rPr kumimoji="0" lang="en-US" sz="1200" b="0" i="0" u="none" strike="noStrike" kern="1200" cap="none" spc="0" normalizeH="0" baseline="0" noProof="0" dirty="0" smtClean="0">
                <a:ln>
                  <a:noFill/>
                </a:ln>
                <a:solidFill>
                  <a:prstClr val="black"/>
                </a:solidFill>
                <a:effectLst/>
                <a:uLnTx/>
                <a:uFillTx/>
                <a:latin typeface="+mn-lt"/>
                <a:ea typeface="+mn-ea"/>
                <a:cs typeface="+mn-cs"/>
              </a:rPr>
            </a:br>
            <a:r>
              <a:rPr kumimoji="0" lang="en-US" sz="1200" b="0" i="0" u="none" strike="noStrike" kern="1200" cap="none" spc="0" normalizeH="0" baseline="0" noProof="0" dirty="0" smtClean="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(3) Periodic Inspection </a:t>
            </a:r>
            <a:r>
              <a:rPr kumimoji="0" lang="en-US" sz="1200" b="0" i="0" u="none" strike="noStrike" kern="1200" cap="none" spc="0" normalizeH="0" baseline="0" noProof="0" dirty="0" smtClean="0">
                <a:ln>
                  <a:noFill/>
                </a:ln>
                <a:solidFill>
                  <a:srgbClr val="FF0000"/>
                </a:solidFill>
                <a:effectLst/>
                <a:uLnTx/>
                <a:uFillTx/>
                <a:latin typeface="+mn-lt"/>
                <a:ea typeface="+mn-ea"/>
                <a:cs typeface="+mn-cs"/>
              </a:rPr>
              <a:t>– This method calls for the surveillance of tasks on other than a 100% or random basis.</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(use a pre-determined plan based on analyses of agency resources and requirements); </a:t>
            </a:r>
            <a:br>
              <a:rPr kumimoji="0" lang="en-US" sz="1200" b="0" i="0" u="none" strike="noStrike" kern="1200" cap="none" spc="0" normalizeH="0" baseline="0" noProof="0" dirty="0" smtClean="0">
                <a:ln>
                  <a:noFill/>
                </a:ln>
                <a:solidFill>
                  <a:prstClr val="black"/>
                </a:solidFill>
                <a:effectLst/>
                <a:uLnTx/>
                <a:uFillTx/>
                <a:latin typeface="+mn-lt"/>
                <a:ea typeface="+mn-ea"/>
                <a:cs typeface="+mn-cs"/>
              </a:rPr>
            </a:br>
            <a:r>
              <a:rPr kumimoji="0" lang="en-US" sz="1200" b="0" i="0" u="none" strike="noStrike" kern="1200" cap="none" spc="0" normalizeH="0" baseline="0" noProof="0" dirty="0" smtClean="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(4) Client Input </a:t>
            </a:r>
            <a:r>
              <a:rPr kumimoji="0" lang="en-US" sz="1200" b="0" i="0" u="none" strike="noStrike" kern="1200" cap="none" spc="0" normalizeH="0" baseline="0" noProof="0" dirty="0" smtClean="0">
                <a:ln>
                  <a:noFill/>
                </a:ln>
                <a:solidFill>
                  <a:srgbClr val="FF0000"/>
                </a:solidFill>
                <a:effectLst/>
                <a:uLnTx/>
                <a:uFillTx/>
                <a:latin typeface="+mn-lt"/>
                <a:ea typeface="+mn-ea"/>
                <a:cs typeface="+mn-cs"/>
              </a:rPr>
              <a:t>– Contractor performance is measured by the number and types of customer complaints about contractor performance.  This is done through customer surveys and the use of customer complaint forms.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(good for service-oriented tasks; use a standard form to document); </a:t>
            </a:r>
            <a:br>
              <a:rPr kumimoji="0" lang="en-US" sz="1200" b="0" i="0" u="none" strike="noStrike" kern="1200" cap="none" spc="0" normalizeH="0" baseline="0" noProof="0" dirty="0" smtClean="0">
                <a:ln>
                  <a:noFill/>
                </a:ln>
                <a:solidFill>
                  <a:prstClr val="black"/>
                </a:solidFill>
                <a:effectLst/>
                <a:uLnTx/>
                <a:uFillTx/>
                <a:latin typeface="+mn-lt"/>
                <a:ea typeface="+mn-ea"/>
                <a:cs typeface="+mn-cs"/>
              </a:rPr>
            </a:b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(5) Contractor Self-Reporting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(for things like system maintenance, the contractor can provide system records that document performance; for development projects, monthly reports can detail problems encountered and what was done to resolve them). </a:t>
            </a:r>
            <a:br>
              <a:rPr kumimoji="0" lang="en-US" sz="1200" b="0" i="0" u="none" strike="noStrike" kern="1200" cap="none" spc="0" normalizeH="0" baseline="0" noProof="0" dirty="0" smtClean="0">
                <a:ln>
                  <a:noFill/>
                </a:ln>
                <a:solidFill>
                  <a:prstClr val="black"/>
                </a:solidFill>
                <a:effectLst/>
                <a:uLnTx/>
                <a:uFillTx/>
                <a:latin typeface="+mn-lt"/>
                <a:ea typeface="+mn-ea"/>
                <a:cs typeface="+mn-cs"/>
              </a:rPr>
            </a:b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FF0000"/>
                </a:solidFill>
                <a:effectLst/>
                <a:uLnTx/>
                <a:uFillTx/>
                <a:latin typeface="+mn-lt"/>
                <a:ea typeface="+mn-ea"/>
                <a:cs typeface="+mn-cs"/>
              </a:rPr>
              <a:t>(6) Unscheduled Inspections </a:t>
            </a:r>
            <a:r>
              <a:rPr kumimoji="0" lang="en-US" sz="1200" b="0" i="0" u="none" strike="noStrike" kern="1200" cap="none" spc="0" normalizeH="0" baseline="0" noProof="0" dirty="0" smtClean="0">
                <a:ln>
                  <a:noFill/>
                </a:ln>
                <a:solidFill>
                  <a:srgbClr val="FF0000"/>
                </a:solidFill>
                <a:effectLst/>
                <a:uLnTx/>
                <a:uFillTx/>
                <a:latin typeface="+mn-lt"/>
                <a:ea typeface="+mn-ea"/>
                <a:cs typeface="+mn-cs"/>
              </a:rPr>
              <a:t>– Observations made at the times and places deemed appropriate by the contract monitors.</a:t>
            </a:r>
          </a:p>
          <a:p>
            <a:endParaRPr lang="en-US" dirty="0" smtClean="0"/>
          </a:p>
          <a:p>
            <a:r>
              <a:rPr lang="en-US" dirty="0" smtClean="0"/>
              <a:t>When deciding how to monitor contractor performance consider: Criticality of work to be performed, the relative importance of some tasks to others, lot size/frequency of service, surveillance period, stated performance standard, performance requirement, availability of agency people/resources, and cost-effectiveness of surveillance vs. task importance.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15</a:t>
            </a:fld>
            <a:endParaRPr lang="en-US"/>
          </a:p>
        </p:txBody>
      </p:sp>
    </p:spTree>
    <p:extLst>
      <p:ext uri="{BB962C8B-B14F-4D97-AF65-F5344CB8AC3E}">
        <p14:creationId xmlns:p14="http://schemas.microsoft.com/office/powerpoint/2010/main" val="1920338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Incentive contracts are designed to attain specific acquisition objectives by positively rewarding identified contractor achievements exceeding stated target(s) and negatively rewarding contractor failures to attain stated targets. Profit/fee will increase when target(s) are surpassed. They will decline when target(s) are not achieved. </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The anticipated benefit derived from the use of an incentive -- must outweigh the estimated cost.</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b="1" dirty="0" smtClean="0"/>
              <a:t>FAR 16.401 (d)</a:t>
            </a:r>
            <a:r>
              <a:rPr lang="en-US" dirty="0" smtClean="0"/>
              <a:t>, “A determination and finding, signed by the head of the contracting activity, shall be completed for all incentive- and award-fee contracts justifying that the use of this type of contract is in the best interest of the Government. This determination shall be documented in the contract file and, for award-fee contracts, shall address all of the suitability items in 16.401(e)(1).”</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16</a:t>
            </a:fld>
            <a:endParaRPr lang="en-US"/>
          </a:p>
        </p:txBody>
      </p:sp>
    </p:spTree>
    <p:extLst>
      <p:ext uri="{BB962C8B-B14F-4D97-AF65-F5344CB8AC3E}">
        <p14:creationId xmlns:p14="http://schemas.microsoft.com/office/powerpoint/2010/main" val="1938065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Incentives can be monetary, non-monetary, positive, or negative.  They can be based on cost, on schedule, or on quality of performance.  Regardless of the final composition and structure of the incentives, the goal is to encourage and motivate the best-quality performance.</a:t>
            </a:r>
          </a:p>
          <a:p>
            <a:endParaRPr lang="en-US" dirty="0" smtClean="0"/>
          </a:p>
          <a:p>
            <a:r>
              <a:rPr lang="en-US" dirty="0" smtClean="0"/>
              <a:t>Development of an incentive strategy is an important aspect of an acquisition strategy, especially in performance-based contracting.  Appropriate incentives vary based on the agency’s specific needs — and are most effective when integrated within the solicitation and contract, and with strategic program and investment planning.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17</a:t>
            </a:fld>
            <a:endParaRPr lang="en-US"/>
          </a:p>
        </p:txBody>
      </p:sp>
    </p:spTree>
    <p:extLst>
      <p:ext uri="{BB962C8B-B14F-4D97-AF65-F5344CB8AC3E}">
        <p14:creationId xmlns:p14="http://schemas.microsoft.com/office/powerpoint/2010/main" val="666131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sure incentives are </a:t>
            </a:r>
            <a:r>
              <a:rPr lang="en-US" b="1" dirty="0" smtClean="0"/>
              <a:t>realistic and attainable</a:t>
            </a:r>
            <a:r>
              <a:rPr lang="en-US" dirty="0" smtClean="0"/>
              <a:t>—in other words, understand that a contractor will not spend a dime to earn a nickel.  To achieve the desired outcome, incentives should be consistent with the effort and the contract value. They must also be carefully structured to consider their overall impact and to avoid any unintended consequences while providing value for achieving the agency.</a:t>
            </a:r>
          </a:p>
          <a:p>
            <a:endParaRPr lang="en-US" dirty="0" smtClean="0"/>
          </a:p>
          <a:p>
            <a:r>
              <a:rPr lang="en-US" dirty="0" smtClean="0"/>
              <a:t>Make sure that incentives are built upon performance </a:t>
            </a:r>
            <a:r>
              <a:rPr lang="en-US" u="sng" dirty="0" smtClean="0"/>
              <a:t>objectives</a:t>
            </a:r>
            <a:r>
              <a:rPr lang="en-US" dirty="0" smtClean="0"/>
              <a:t> and performance </a:t>
            </a:r>
            <a:r>
              <a:rPr lang="en-US" u="sng" dirty="0" smtClean="0"/>
              <a:t>standards,</a:t>
            </a:r>
            <a:r>
              <a:rPr lang="en-US" dirty="0" smtClean="0"/>
              <a:t> and ensure that they are </a:t>
            </a:r>
            <a:r>
              <a:rPr lang="en-US" b="1" dirty="0" smtClean="0"/>
              <a:t>measurable and attainable</a:t>
            </a:r>
            <a:r>
              <a:rPr lang="en-US" dirty="0" smtClean="0"/>
              <a:t>.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18</a:t>
            </a:fld>
            <a:endParaRPr lang="en-US"/>
          </a:p>
        </p:txBody>
      </p:sp>
    </p:spTree>
    <p:extLst>
      <p:ext uri="{BB962C8B-B14F-4D97-AF65-F5344CB8AC3E}">
        <p14:creationId xmlns:p14="http://schemas.microsoft.com/office/powerpoint/2010/main" val="2042847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desired outcomes, performance objectives, performance standards, and AQLs, that have been developed through the previously explained analyses are now documented in a Performance Requirements Summary (PRS).  The PRS will be the baseline for the performance work statement. </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19</a:t>
            </a:fld>
            <a:endParaRPr lang="en-US"/>
          </a:p>
        </p:txBody>
      </p:sp>
    </p:spTree>
    <p:extLst>
      <p:ext uri="{BB962C8B-B14F-4D97-AF65-F5344CB8AC3E}">
        <p14:creationId xmlns:p14="http://schemas.microsoft.com/office/powerpoint/2010/main" val="1958144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desired outcomes, performance objectives, performance standards, and AQLs, that have been developed through the previously explained analyses are now documented in a </a:t>
            </a:r>
            <a:r>
              <a:rPr lang="en-US" b="1" dirty="0" smtClean="0"/>
              <a:t>Performance Requirements Summary (PRS)</a:t>
            </a:r>
            <a:r>
              <a:rPr lang="en-US" dirty="0" smtClean="0"/>
              <a:t>.  The PRS will be the baseline for the performance work statement. </a:t>
            </a:r>
          </a:p>
          <a:p>
            <a:endParaRPr lang="en-US" dirty="0" smtClean="0"/>
          </a:p>
          <a:p>
            <a:r>
              <a:rPr lang="en-US" dirty="0" smtClean="0"/>
              <a:t>PRSs should be brief and should capture the salient elements of the requirement. In the actual performance work statement (PWS), the acquisition team will elaborate on and describe the requirement in greater detail. The ultimate goal is to describe the requirement in a way that allows an offeror to understand fully what will be necessary to accomplish it.</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20</a:t>
            </a:fld>
            <a:endParaRPr lang="en-US"/>
          </a:p>
        </p:txBody>
      </p:sp>
    </p:spTree>
    <p:extLst>
      <p:ext uri="{BB962C8B-B14F-4D97-AF65-F5344CB8AC3E}">
        <p14:creationId xmlns:p14="http://schemas.microsoft.com/office/powerpoint/2010/main" val="984256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Performance Based Acquisition (PBA) is a method of preparing service contracts that emphasizes the service outcomes the Government would like the contractor to provide. </a:t>
            </a:r>
          </a:p>
          <a:p>
            <a:pPr marL="0" indent="0">
              <a:buNone/>
            </a:pPr>
            <a:endParaRPr lang="en-US" dirty="0" smtClean="0"/>
          </a:p>
          <a:p>
            <a:pPr marL="0" indent="0">
              <a:buNone/>
            </a:pPr>
            <a:r>
              <a:rPr lang="en-US" dirty="0" smtClean="0"/>
              <a:t>The use of PBA has been encouraged by the Office of Management and Budget (OMB) to drive down the costs of contracts while improving contractor performance. To the maximum extent practicable, agencies shall use performance-based methods for acquiring services. </a:t>
            </a:r>
          </a:p>
          <a:p>
            <a:pPr marL="0" indent="0">
              <a:buNone/>
            </a:pPr>
            <a:endParaRPr lang="en-US" dirty="0" smtClean="0"/>
          </a:p>
          <a:p>
            <a:pPr marL="0" indent="0">
              <a:buNone/>
            </a:pPr>
            <a:r>
              <a:rPr lang="en-US" dirty="0" smtClean="0"/>
              <a:t>FAR 37.6 prescribes policies and procedures for acquiring services using performance-based acquisition methods.  Additionally, the </a:t>
            </a:r>
            <a:r>
              <a:rPr lang="en-US" i="1" dirty="0" smtClean="0"/>
              <a:t>Seven Steps to Performance-Based Acquisition </a:t>
            </a:r>
            <a:r>
              <a:rPr lang="en-US" i="0" dirty="0" smtClean="0"/>
              <a:t>available at https://</a:t>
            </a:r>
            <a:r>
              <a:rPr lang="en-US" i="0" dirty="0" err="1" smtClean="0"/>
              <a:t>www.acquisition.gov</a:t>
            </a:r>
            <a:r>
              <a:rPr lang="en-US" i="0" dirty="0" smtClean="0"/>
              <a:t>/</a:t>
            </a:r>
            <a:r>
              <a:rPr lang="en-US" i="0" dirty="0" err="1" smtClean="0"/>
              <a:t>seven_steps</a:t>
            </a:r>
            <a:r>
              <a:rPr lang="en-US" i="0" dirty="0" smtClean="0"/>
              <a:t>/</a:t>
            </a:r>
            <a:r>
              <a:rPr lang="en-US" i="0" dirty="0" err="1" smtClean="0"/>
              <a:t>library.html</a:t>
            </a:r>
            <a:r>
              <a:rPr lang="en-US" i="0" dirty="0" smtClean="0"/>
              <a:t> is the leading procedural document on the subject.</a:t>
            </a:r>
          </a:p>
          <a:p>
            <a:pPr marL="0" indent="0">
              <a:buNone/>
            </a:pPr>
            <a:endParaRPr lang="en-US" dirty="0" smtClean="0"/>
          </a:p>
          <a:p>
            <a:pPr marL="0" indent="0">
              <a:buNone/>
            </a:pPr>
            <a:r>
              <a:rPr lang="en-US" dirty="0" smtClean="0"/>
              <a:t>The major work statement used to enable this process is the Performance Work Statement or PWS.  The PWS will be the focus of this session.</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a:t>
            </a:fld>
            <a:endParaRPr lang="en-US"/>
          </a:p>
        </p:txBody>
      </p:sp>
    </p:spTree>
    <p:extLst>
      <p:ext uri="{BB962C8B-B14F-4D97-AF65-F5344CB8AC3E}">
        <p14:creationId xmlns:p14="http://schemas.microsoft.com/office/powerpoint/2010/main" val="116371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performance work statement (PWS) is a statement of work for performance-based acquisitions that describes the required results in clear, specific and objective terms with measurable outcomes.</a:t>
            </a:r>
          </a:p>
          <a:p>
            <a:endParaRPr lang="en-US" dirty="0" smtClean="0"/>
          </a:p>
          <a:p>
            <a:r>
              <a:rPr lang="en-US" dirty="0" smtClean="0"/>
              <a:t>Considering all the work done before, writing the PWS should be relatively simple.</a:t>
            </a:r>
          </a:p>
          <a:p>
            <a:endParaRPr lang="en-US" dirty="0" smtClean="0"/>
          </a:p>
          <a:p>
            <a:r>
              <a:rPr lang="en-US" dirty="0" smtClean="0"/>
              <a:t>In writing the document, keep in mind that it should contain only those things required to specify the services to be performed.</a:t>
            </a:r>
          </a:p>
          <a:p>
            <a:endParaRPr lang="en-US" dirty="0" smtClean="0"/>
          </a:p>
          <a:p>
            <a:r>
              <a:rPr lang="en-US" dirty="0" smtClean="0"/>
              <a:t>The PWS will become a part of a contract document that will have numerous general and special provisions addressing the responsibilities and authorities of both the government and the contractor.  The PWS </a:t>
            </a:r>
            <a:r>
              <a:rPr lang="en-US" b="1" u="sng" dirty="0" smtClean="0"/>
              <a:t>must not duplicate nor contradict </a:t>
            </a:r>
            <a:r>
              <a:rPr lang="en-US" dirty="0" smtClean="0"/>
              <a:t>any of those. provisions as they will take precedence over the PWS.</a:t>
            </a:r>
          </a:p>
          <a:p>
            <a:endParaRPr lang="en-US" dirty="0" smtClean="0"/>
          </a:p>
          <a:p>
            <a:r>
              <a:rPr lang="en-US" dirty="0" smtClean="0"/>
              <a:t>Before writing the PWS, develop an outline to provide structure for the document.  There is no mandated format; however, your agency may have a prescribed template.</a:t>
            </a:r>
          </a:p>
          <a:p>
            <a:endParaRPr lang="en-US" dirty="0" smtClean="0"/>
          </a:p>
          <a:p>
            <a:r>
              <a:rPr lang="en-US" dirty="0" smtClean="0"/>
              <a:t>This slide provides an embedded  illustrative sample of the basic framework of the structure of a PWS. (double click on the graphic to activate the template)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21</a:t>
            </a:fld>
            <a:endParaRPr lang="en-US"/>
          </a:p>
        </p:txBody>
      </p:sp>
    </p:spTree>
    <p:extLst>
      <p:ext uri="{BB962C8B-B14F-4D97-AF65-F5344CB8AC3E}">
        <p14:creationId xmlns:p14="http://schemas.microsoft.com/office/powerpoint/2010/main" val="1608244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Rules of Ambiguity=</a:t>
            </a:r>
          </a:p>
          <a:p>
            <a:r>
              <a:rPr lang="en-US" dirty="0" smtClean="0"/>
              <a:t>-more than one way to interpret or</a:t>
            </a:r>
          </a:p>
          <a:p>
            <a:r>
              <a:rPr lang="en-US" dirty="0" smtClean="0"/>
              <a:t>-will/can be construed against the government, because we wrote the statement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22</a:t>
            </a:fld>
            <a:endParaRPr lang="en-US"/>
          </a:p>
        </p:txBody>
      </p:sp>
    </p:spTree>
    <p:extLst>
      <p:ext uri="{BB962C8B-B14F-4D97-AF65-F5344CB8AC3E}">
        <p14:creationId xmlns:p14="http://schemas.microsoft.com/office/powerpoint/2010/main" val="238272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23</a:t>
            </a:fld>
            <a:endParaRPr lang="en-US"/>
          </a:p>
        </p:txBody>
      </p:sp>
    </p:spTree>
    <p:extLst>
      <p:ext uri="{BB962C8B-B14F-4D97-AF65-F5344CB8AC3E}">
        <p14:creationId xmlns:p14="http://schemas.microsoft.com/office/powerpoint/2010/main" val="611164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24</a:t>
            </a:fld>
            <a:endParaRPr lang="en-US"/>
          </a:p>
        </p:txBody>
      </p:sp>
    </p:spTree>
    <p:extLst>
      <p:ext uri="{BB962C8B-B14F-4D97-AF65-F5344CB8AC3E}">
        <p14:creationId xmlns:p14="http://schemas.microsoft.com/office/powerpoint/2010/main" val="908977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25</a:t>
            </a:fld>
            <a:endParaRPr lang="en-US"/>
          </a:p>
        </p:txBody>
      </p:sp>
    </p:spTree>
    <p:extLst>
      <p:ext uri="{BB962C8B-B14F-4D97-AF65-F5344CB8AC3E}">
        <p14:creationId xmlns:p14="http://schemas.microsoft.com/office/powerpoint/2010/main" val="1819929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Quality Assurance Surveillance Plan (QASP) is used to inform both contractor and government t personnel how the government will monitor the contractor’s performance to determine the extent of the contractors compliance with the performance standards.</a:t>
            </a:r>
          </a:p>
          <a:p>
            <a:endParaRPr lang="en-US" dirty="0" smtClean="0"/>
          </a:p>
          <a:p>
            <a:r>
              <a:rPr lang="en-US" dirty="0" smtClean="0"/>
              <a:t>The objective of the surveillance plan is to provide a systematic method to evaluate the services the contractor is required to furnish by the contract.  </a:t>
            </a:r>
          </a:p>
          <a:p>
            <a:endParaRPr lang="en-US" dirty="0" smtClean="0"/>
          </a:p>
          <a:p>
            <a:r>
              <a:rPr lang="en-US" dirty="0" smtClean="0"/>
              <a:t>The primary interest is in the final product/service that the contractor is providing and not in the details of how the contractor is accomplishing the task.  </a:t>
            </a:r>
          </a:p>
          <a:p>
            <a:endParaRPr lang="en-US" dirty="0" smtClean="0"/>
          </a:p>
          <a:p>
            <a:r>
              <a:rPr lang="en-US" dirty="0" smtClean="0"/>
              <a:t>The COR may evaluate work at any time during the contractor’s work performance.  This plan documents the methods to be used for measuring each contract requirement, the scheduling of inspections, and the results of the surveillance program. </a:t>
            </a:r>
          </a:p>
          <a:p>
            <a:endParaRPr lang="en-US" dirty="0" smtClean="0"/>
          </a:p>
          <a:p>
            <a:endParaRPr lang="en-US" dirty="0" smtClean="0"/>
          </a:p>
          <a:p>
            <a:r>
              <a:rPr lang="en-US" dirty="0" smtClean="0"/>
              <a:t>Each performance objective in the PWS is linked to a method of inspection incorporated in the QASP. Therefore, the QASP focuses on the level of performance required by the PWS, rather than on the methodology used by the contractor to achieve that level of performance. </a:t>
            </a:r>
          </a:p>
          <a:p>
            <a:endParaRPr lang="en-US" dirty="0" smtClean="0"/>
          </a:p>
          <a:p>
            <a:r>
              <a:rPr lang="en-US" dirty="0" smtClean="0"/>
              <a:t>The QASP is based on the premise that the contractor, not the Government, is responsible for managing its quality controls and ensuring that performance meets the terms of the contract. The QASP is intended to be a “living” document and reviewed as performance warrants. Consequently, the method and degree of performance assessment may change over time depending on the level of confidence in the contractor.</a:t>
            </a:r>
          </a:p>
          <a:p>
            <a:endParaRPr lang="en-US" dirty="0" smtClean="0"/>
          </a:p>
          <a:p>
            <a:r>
              <a:rPr lang="en-US" dirty="0" smtClean="0"/>
              <a:t>It is the government’s responsibility to be objective, fair, and consistent in evaluating performance. In addition, the QASP should recognize that unforeseen and uncontrollable situations, such as acts of God (bad weather or earthquakes) or situations resulting from any unpredictable environment, may occur.</a:t>
            </a:r>
          </a:p>
          <a:p>
            <a:endParaRPr lang="en-US" dirty="0" smtClean="0"/>
          </a:p>
          <a:p>
            <a:r>
              <a:rPr lang="en-US" dirty="0" smtClean="0"/>
              <a:t>This slide provides an embedded  illustrative sample of the basic framework of the structure of a QASP. (double click on the graphic to activate the template)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26</a:t>
            </a:fld>
            <a:endParaRPr lang="en-US"/>
          </a:p>
        </p:txBody>
      </p:sp>
    </p:spTree>
    <p:extLst>
      <p:ext uri="{BB962C8B-B14F-4D97-AF65-F5344CB8AC3E}">
        <p14:creationId xmlns:p14="http://schemas.microsoft.com/office/powerpoint/2010/main" val="7838918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PWS is a detailed set of verifiable performance or quality standards for everything the contractor is required to perform or produce. A PWS must be specific because contracting officers and contractors are not mind readers. A properly-developed PWS is concise in defining the performance parameters and quality of product. Ultimately, an effective PWS is the basis for viable contracts that meet or exceed the user’s requirements.</a:t>
            </a:r>
          </a:p>
          <a:p>
            <a:endParaRPr lang="en-US" dirty="0" smtClean="0"/>
          </a:p>
          <a:p>
            <a:r>
              <a:rPr lang="en-US" dirty="0" smtClean="0"/>
              <a:t>Watch out for scope creep. It occurs when the requiring activity changes its mind midway through PWS development. Unfortunately, it is common when there is a</a:t>
            </a:r>
          </a:p>
          <a:p>
            <a:r>
              <a:rPr lang="en-US" dirty="0" smtClean="0"/>
              <a:t>failure in managing expectations from everyone’s input at the beginning of PWS development. When you ensure you clearly understand and manage expectations</a:t>
            </a:r>
          </a:p>
          <a:p>
            <a:r>
              <a:rPr lang="en-US" dirty="0" smtClean="0"/>
              <a:t>early, you should not have this problem.</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27</a:t>
            </a:fld>
            <a:endParaRPr lang="en-US"/>
          </a:p>
        </p:txBody>
      </p:sp>
    </p:spTree>
    <p:extLst>
      <p:ext uri="{BB962C8B-B14F-4D97-AF65-F5344CB8AC3E}">
        <p14:creationId xmlns:p14="http://schemas.microsoft.com/office/powerpoint/2010/main" val="984262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28</a:t>
            </a:fld>
            <a:endParaRPr lang="en-US"/>
          </a:p>
        </p:txBody>
      </p:sp>
    </p:spTree>
    <p:extLst>
      <p:ext uri="{BB962C8B-B14F-4D97-AF65-F5344CB8AC3E}">
        <p14:creationId xmlns:p14="http://schemas.microsoft.com/office/powerpoint/2010/main" val="635482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Performance Work Statement (PWS) is a document that describes the required services in terms of the expected results or work outputs.  Work outputs are expressed as performance indicators with objective, measurable performance standards and associated Acceptable Quality Levels (AQL) that express the allowable variance from the performance standards.  This approach facilitates assessment of the quality of work performance.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3</a:t>
            </a:fld>
            <a:endParaRPr lang="en-US"/>
          </a:p>
        </p:txBody>
      </p:sp>
    </p:spTree>
    <p:extLst>
      <p:ext uri="{BB962C8B-B14F-4D97-AF65-F5344CB8AC3E}">
        <p14:creationId xmlns:p14="http://schemas.microsoft.com/office/powerpoint/2010/main" val="833093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Reduced contract prices:  </a:t>
            </a:r>
            <a:r>
              <a:rPr lang="en-US" dirty="0" smtClean="0"/>
              <a:t>Experience in both government and industry has demonstrated that use of performance requirements results in cost savings. The government pays for results, not activity</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b="1" dirty="0" smtClean="0"/>
              <a:t>Improved contractor performance:  </a:t>
            </a:r>
            <a:r>
              <a:rPr lang="en-US" b="0" dirty="0" smtClean="0"/>
              <a:t>Allows a contractor to deliver the required service by following its own best practices. The use of incentives further motivates contractors to furnish the best performance of which they are capable. </a:t>
            </a:r>
            <a:br>
              <a:rPr lang="en-US" b="0" dirty="0" smtClean="0"/>
            </a:br>
            <a:endParaRPr lang="en-US" b="0" dirty="0" smtClean="0"/>
          </a:p>
          <a:p>
            <a:pPr marL="171450" indent="-171450">
              <a:buFont typeface="Arial" panose="020B0604020202020204" pitchFamily="34" charset="0"/>
              <a:buChar char="•"/>
            </a:pPr>
            <a:r>
              <a:rPr lang="en-US" b="1" dirty="0" smtClean="0"/>
              <a:t>Measurable performance requirements:  </a:t>
            </a:r>
            <a:r>
              <a:rPr lang="en-US" b="0" dirty="0" smtClean="0"/>
              <a:t>To determine whether performance outcomes have been met, defines what is considered acceptable performance.</a:t>
            </a:r>
            <a:br>
              <a:rPr lang="en-US" b="0" dirty="0" smtClean="0"/>
            </a:br>
            <a:endParaRPr lang="en-US" b="0" dirty="0" smtClean="0"/>
          </a:p>
          <a:p>
            <a:pPr marL="171450" indent="-171450">
              <a:buFont typeface="Arial" panose="020B0604020202020204" pitchFamily="34" charset="0"/>
              <a:buChar char="•"/>
            </a:pPr>
            <a:r>
              <a:rPr lang="en-US" b="1" dirty="0" smtClean="0"/>
              <a:t>Clearly defined outcomes:  </a:t>
            </a:r>
            <a:r>
              <a:rPr lang="en-US" b="0" dirty="0" smtClean="0"/>
              <a:t>Plainly describing the expected accomplishments or end state gives the contractor room to be creative and explore new approaches and processes.</a:t>
            </a:r>
          </a:p>
          <a:p>
            <a:pPr marL="171450" indent="-171450">
              <a:buFont typeface="Arial" panose="020B0604020202020204" pitchFamily="34" charset="0"/>
              <a:buChar char="•"/>
            </a:pPr>
            <a:endParaRPr lang="en-US" b="0" dirty="0" smtClean="0"/>
          </a:p>
          <a:p>
            <a:pPr marL="171450" indent="-171450">
              <a:buFont typeface="Arial" panose="020B0604020202020204" pitchFamily="34" charset="0"/>
              <a:buChar char="•"/>
            </a:pPr>
            <a:r>
              <a:rPr lang="en-US" dirty="0" smtClean="0"/>
              <a:t>Since the prime focus is on the end result, contractors can adjust their processes, as appropriate, through the life of the contract without the </a:t>
            </a:r>
            <a:r>
              <a:rPr lang="en-US" dirty="0" err="1" smtClean="0"/>
              <a:t>incumbrance</a:t>
            </a:r>
            <a:r>
              <a:rPr lang="en-US" dirty="0" smtClean="0"/>
              <a:t> of contract modifications, provided that the delivered service (outcome) remains in accordance with the contract.</a:t>
            </a:r>
          </a:p>
          <a:p>
            <a:endParaRPr lang="en-US" dirty="0" smtClean="0"/>
          </a:p>
          <a:p>
            <a:pPr marL="171450" indent="-171450">
              <a:buFont typeface="Arial" panose="020B0604020202020204" pitchFamily="34" charset="0"/>
              <a:buChar char="•"/>
            </a:pPr>
            <a:r>
              <a:rPr lang="en-US" dirty="0" smtClean="0"/>
              <a:t>Monitoring outcomes against stated standards reduces the burden of surveillance. Instead of validating every task that is accomplished, our measurements focus on whether the end results were achieved.  This can be done by reviewing contractor data and metrics as well as evaluating the end results.</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Encouraging innovation from the supplier base by using performance requirements maximizes opportunities for competitive alternatives in lieu of government-directed solutions. </a:t>
            </a:r>
          </a:p>
          <a:p>
            <a:pPr marL="171450" indent="-171450">
              <a:buFont typeface="Arial" panose="020B0604020202020204" pitchFamily="34" charset="0"/>
              <a:buChar char="•"/>
            </a:pPr>
            <a:endParaRPr lang="en-US" b="0" dirty="0" smtClean="0"/>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5</a:t>
            </a:fld>
            <a:endParaRPr lang="en-US"/>
          </a:p>
        </p:txBody>
      </p:sp>
    </p:spTree>
    <p:extLst>
      <p:ext uri="{BB962C8B-B14F-4D97-AF65-F5344CB8AC3E}">
        <p14:creationId xmlns:p14="http://schemas.microsoft.com/office/powerpoint/2010/main" val="397368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3 distinguishing elements of Performance Bases SOWs known as a PWS. </a:t>
            </a:r>
          </a:p>
          <a:p>
            <a:endParaRPr lang="en-US" dirty="0" smtClean="0"/>
          </a:p>
          <a:p>
            <a:pPr lvl="1"/>
            <a:r>
              <a:rPr lang="en-US" dirty="0" smtClean="0"/>
              <a:t>1 – The requirements are “outcome-based” in that they only reflect the desired end results—not the process.</a:t>
            </a:r>
          </a:p>
          <a:p>
            <a:pPr lvl="1"/>
            <a:endParaRPr lang="en-US" dirty="0" smtClean="0"/>
          </a:p>
          <a:p>
            <a:pPr lvl="1"/>
            <a:r>
              <a:rPr lang="en-US" dirty="0" smtClean="0"/>
              <a:t>2 – Each outcome-based requirement includes clear, unambiguous and measurable performance thresholds so there is no question whether or not our requirement has been met. </a:t>
            </a:r>
          </a:p>
          <a:p>
            <a:pPr lvl="1"/>
            <a:endParaRPr lang="en-US" dirty="0" smtClean="0"/>
          </a:p>
          <a:p>
            <a:pPr lvl="1"/>
            <a:r>
              <a:rPr lang="en-US" dirty="0" smtClean="0"/>
              <a:t>3 – Surveillance methods are consistent with the standards – focusing on end results, not the processes. </a:t>
            </a:r>
          </a:p>
          <a:p>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6</a:t>
            </a:fld>
            <a:endParaRPr lang="en-US"/>
          </a:p>
        </p:txBody>
      </p:sp>
    </p:spTree>
    <p:extLst>
      <p:ext uri="{BB962C8B-B14F-4D97-AF65-F5344CB8AC3E}">
        <p14:creationId xmlns:p14="http://schemas.microsoft.com/office/powerpoint/2010/main" val="1206334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Developing a performance work statement involves a series of analysis-oriented steps to help identify and define the requirement. Steps are normally conducted in order.</a:t>
            </a:r>
          </a:p>
          <a:p>
            <a:endParaRPr lang="en-US" dirty="0" smtClean="0"/>
          </a:p>
          <a:p>
            <a:pPr marL="228600" indent="-228600">
              <a:buFont typeface="+mj-lt"/>
              <a:buAutoNum type="arabicPeriod"/>
            </a:pPr>
            <a:r>
              <a:rPr lang="en-US" b="1" dirty="0" smtClean="0"/>
              <a:t>Define the desired outcomes:  </a:t>
            </a:r>
            <a:br>
              <a:rPr lang="en-US" b="1" dirty="0" smtClean="0"/>
            </a:br>
            <a:r>
              <a:rPr lang="en-US" dirty="0" smtClean="0"/>
              <a:t>What must be accomplished to satisfy the requirement?  </a:t>
            </a:r>
            <a:r>
              <a:rPr lang="en-US" u="sng" dirty="0" smtClean="0"/>
              <a:t>A description of the requirements in terms of results or outcomes.</a:t>
            </a:r>
            <a:br>
              <a:rPr lang="en-US" u="sng" dirty="0" smtClean="0"/>
            </a:br>
            <a:endParaRPr lang="en-US" u="sng" dirty="0" smtClean="0"/>
          </a:p>
          <a:p>
            <a:pPr marL="228600" indent="-228600">
              <a:buFont typeface="+mj-lt"/>
              <a:buAutoNum type="arabicPeriod"/>
            </a:pPr>
            <a:r>
              <a:rPr lang="en-US" b="1" dirty="0" smtClean="0"/>
              <a:t>Conduct an outcome analysis:  </a:t>
            </a:r>
            <a:br>
              <a:rPr lang="en-US" b="1" dirty="0" smtClean="0"/>
            </a:br>
            <a:r>
              <a:rPr lang="en-US" dirty="0" smtClean="0"/>
              <a:t>What tasks must be accomplished to arrive at the desired outcomes?  </a:t>
            </a:r>
            <a:r>
              <a:rPr lang="en-US" u="sng" dirty="0" smtClean="0"/>
              <a:t>Measurable performance standards.</a:t>
            </a:r>
            <a:br>
              <a:rPr lang="en-US" u="sng" dirty="0" smtClean="0"/>
            </a:br>
            <a:endParaRPr lang="en-US" u="sng" dirty="0" smtClean="0"/>
          </a:p>
          <a:p>
            <a:pPr marL="228600" indent="-228600">
              <a:buFont typeface="+mj-lt"/>
              <a:buAutoNum type="arabicPeriod"/>
            </a:pPr>
            <a:r>
              <a:rPr lang="en-US" b="1" dirty="0" smtClean="0"/>
              <a:t>Conduct a performance analysis:</a:t>
            </a:r>
            <a:br>
              <a:rPr lang="en-US" b="1" dirty="0" smtClean="0"/>
            </a:br>
            <a:r>
              <a:rPr lang="en-US" b="0" dirty="0" smtClean="0"/>
              <a:t>When or how will I know that the outcome has been satisfactorily achieved, and how much deviation from the performance standard will I allow the contractor, if any?  </a:t>
            </a:r>
            <a:r>
              <a:rPr lang="en-US" b="0" u="sng" dirty="0" smtClean="0"/>
              <a:t>Acceptable quality levels (AQLs)</a:t>
            </a:r>
          </a:p>
          <a:p>
            <a:pPr marL="228600" indent="-228600">
              <a:buFont typeface="+mj-lt"/>
              <a:buAutoNum type="arabicPeriod"/>
            </a:pPr>
            <a:endParaRPr lang="en-US" b="0" dirty="0" smtClean="0"/>
          </a:p>
          <a:p>
            <a:pPr marL="0" indent="0">
              <a:buFont typeface="+mj-lt"/>
              <a:buNone/>
            </a:pPr>
            <a:r>
              <a:rPr lang="en-US" b="0" dirty="0" smtClean="0"/>
              <a:t>We’ll look at each of these separately.</a:t>
            </a:r>
            <a:endParaRPr lang="en-US" b="0" dirty="0"/>
          </a:p>
        </p:txBody>
      </p:sp>
      <p:sp>
        <p:nvSpPr>
          <p:cNvPr id="4" name="Slide Number Placeholder 3"/>
          <p:cNvSpPr>
            <a:spLocks noGrp="1"/>
          </p:cNvSpPr>
          <p:nvPr>
            <p:ph type="sldNum" sz="quarter" idx="10"/>
          </p:nvPr>
        </p:nvSpPr>
        <p:spPr/>
        <p:txBody>
          <a:bodyPr/>
          <a:lstStyle/>
          <a:p>
            <a:fld id="{0A71EFB5-1247-5A45-ADFC-64C97E676662}" type="slidenum">
              <a:rPr lang="en-US" smtClean="0"/>
              <a:t>7</a:t>
            </a:fld>
            <a:endParaRPr lang="en-US"/>
          </a:p>
        </p:txBody>
      </p:sp>
    </p:spTree>
    <p:extLst>
      <p:ext uri="{BB962C8B-B14F-4D97-AF65-F5344CB8AC3E}">
        <p14:creationId xmlns:p14="http://schemas.microsoft.com/office/powerpoint/2010/main" val="464996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define desired outcomes, list what needs to be accomplished in order to satisfy the overall requirement, from a top-level perspective. Use an interview or brainstorming approach with the customer (user) to determine all dependent variables (what, when, where, who, quantity, quality levels, etc.) to ensure that all unique requirements have been considered. For some requirements, you may simply be reviewing previous requirements for validity and accuracy. </a:t>
            </a:r>
          </a:p>
          <a:p>
            <a:endParaRPr lang="en-US" dirty="0" smtClean="0"/>
          </a:p>
          <a:p>
            <a:r>
              <a:rPr lang="en-US" dirty="0" smtClean="0"/>
              <a:t>You may know this process as a </a:t>
            </a:r>
            <a:r>
              <a:rPr lang="en-US" u="sng" dirty="0" smtClean="0"/>
              <a:t>job analysis</a:t>
            </a:r>
            <a:r>
              <a:rPr lang="en-US" dirty="0" smtClean="0"/>
              <a:t>. A work breakdown structure (WBS) or simple tree diagram may be useful in breaking down tasks into smaller parts to determine the final required outputs or services. Generally your WBS will only serve as an internal planning document. Do not use the WBS in your actual PWS.</a:t>
            </a:r>
          </a:p>
          <a:p>
            <a:endParaRPr lang="en-US" dirty="0" smtClean="0"/>
          </a:p>
          <a:p>
            <a:pPr lvl="1"/>
            <a:r>
              <a:rPr lang="en-US" dirty="0" smtClean="0"/>
              <a:t>• Identify the overall service or output required from the contractor.</a:t>
            </a:r>
          </a:p>
          <a:p>
            <a:pPr lvl="1"/>
            <a:r>
              <a:rPr lang="en-US" dirty="0" smtClean="0"/>
              <a:t>• Divide the job into all its parts and subparts.</a:t>
            </a:r>
          </a:p>
          <a:p>
            <a:pPr lvl="1"/>
            <a:r>
              <a:rPr lang="en-US" dirty="0" smtClean="0"/>
              <a:t>• Clarify the relationships among all the parts.</a:t>
            </a:r>
          </a:p>
          <a:p>
            <a:pPr lvl="1"/>
            <a:r>
              <a:rPr lang="en-US" dirty="0" smtClean="0"/>
              <a:t>• Write one requirement sentence describing the desired result of each</a:t>
            </a:r>
          </a:p>
          <a:p>
            <a:pPr lvl="1"/>
            <a:r>
              <a:rPr lang="en-US" dirty="0" smtClean="0"/>
              <a:t>subtask.</a:t>
            </a:r>
          </a:p>
          <a:p>
            <a:pPr lvl="1"/>
            <a:r>
              <a:rPr lang="en-US" dirty="0" smtClean="0"/>
              <a:t>• Conduct a review and finalize the WBS.</a:t>
            </a:r>
          </a:p>
          <a:p>
            <a:endParaRPr lang="en-US" dirty="0" smtClean="0"/>
          </a:p>
          <a:p>
            <a:endParaRPr lang="en-US" dirty="0" smtClean="0"/>
          </a:p>
          <a:p>
            <a:endParaRPr lang="en-US" dirty="0" smtClean="0"/>
          </a:p>
          <a:p>
            <a:endParaRPr lang="en-US" dirty="0" smtClean="0"/>
          </a:p>
          <a:p>
            <a:r>
              <a:rPr lang="en-US" b="1" dirty="0" smtClean="0"/>
              <a:t>Note:</a:t>
            </a:r>
            <a:r>
              <a:rPr lang="en-US" dirty="0" smtClean="0"/>
              <a:t>  Review Cleaning Service tree diagram on next slide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8</a:t>
            </a:fld>
            <a:endParaRPr lang="en-US"/>
          </a:p>
        </p:txBody>
      </p:sp>
    </p:spTree>
    <p:extLst>
      <p:ext uri="{BB962C8B-B14F-4D97-AF65-F5344CB8AC3E}">
        <p14:creationId xmlns:p14="http://schemas.microsoft.com/office/powerpoint/2010/main" val="1878077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example of a tree diagram for cleaning services is shown. </a:t>
            </a:r>
          </a:p>
          <a:p>
            <a:endParaRPr lang="en-US" dirty="0" smtClean="0"/>
          </a:p>
          <a:p>
            <a:r>
              <a:rPr lang="en-US" dirty="0" smtClean="0"/>
              <a:t>At each level of breakdown, the parts must be mutually exclusive and collectively exhaustive of the next higher level. Furthermore, there must be no overlap among the parts at a particular level, and nothing must be left out. </a:t>
            </a:r>
          </a:p>
          <a:p>
            <a:endParaRPr lang="en-US" dirty="0" smtClean="0"/>
          </a:p>
          <a:p>
            <a:pPr marL="171450" indent="-171450">
              <a:buFont typeface="Arial" panose="020B0604020202020204" pitchFamily="34" charset="0"/>
              <a:buChar char="•"/>
            </a:pPr>
            <a:r>
              <a:rPr lang="en-US" dirty="0" smtClean="0"/>
              <a:t>Check the scope statement for completeness and accuracy.</a:t>
            </a:r>
          </a:p>
          <a:p>
            <a:pPr marL="171450" indent="-171450">
              <a:buFont typeface="Arial" panose="020B0604020202020204" pitchFamily="34" charset="0"/>
              <a:buChar char="•"/>
            </a:pPr>
            <a:r>
              <a:rPr lang="en-US" dirty="0" smtClean="0"/>
              <a:t>Check that each activity is broken down into all tasks necessary for that activity to be completed.</a:t>
            </a:r>
          </a:p>
          <a:p>
            <a:pPr marL="171450" indent="-171450">
              <a:buFont typeface="Arial" panose="020B0604020202020204" pitchFamily="34" charset="0"/>
              <a:buChar char="•"/>
            </a:pPr>
            <a:r>
              <a:rPr lang="en-US" dirty="0" smtClean="0"/>
              <a:t>Check that all tasks are identified and defined in “do what” terms not “how to” terms.</a:t>
            </a:r>
          </a:p>
          <a:p>
            <a:pPr marL="171450" indent="-171450">
              <a:buFont typeface="Arial" panose="020B0604020202020204" pitchFamily="34" charset="0"/>
              <a:buChar char="•"/>
            </a:pPr>
            <a:r>
              <a:rPr lang="en-US" dirty="0" smtClean="0"/>
              <a:t>Check that completion criteria are defined for each task.</a:t>
            </a:r>
          </a:p>
          <a:p>
            <a:pPr marL="171450" indent="-171450">
              <a:buFont typeface="Arial" panose="020B0604020202020204" pitchFamily="34" charset="0"/>
              <a:buChar char="•"/>
            </a:pPr>
            <a:r>
              <a:rPr lang="en-US" dirty="0" smtClean="0"/>
              <a:t>Check that the data requirements (reports, software, or other deliverables) have been identified and associated with tasks.</a:t>
            </a:r>
          </a:p>
          <a:p>
            <a:pPr marL="171450" indent="-171450">
              <a:buFont typeface="Arial" panose="020B0604020202020204" pitchFamily="34" charset="0"/>
              <a:buChar char="•"/>
            </a:pPr>
            <a:r>
              <a:rPr lang="en-US" dirty="0" smtClean="0"/>
              <a:t>Check that all required government-furnished property has been identified.</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9</a:t>
            </a:fld>
            <a:endParaRPr lang="en-US"/>
          </a:p>
        </p:txBody>
      </p:sp>
    </p:spTree>
    <p:extLst>
      <p:ext uri="{BB962C8B-B14F-4D97-AF65-F5344CB8AC3E}">
        <p14:creationId xmlns:p14="http://schemas.microsoft.com/office/powerpoint/2010/main" val="1032440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outcome analysis is the process that identifies specific performance objectives for those outcomes defined. Performance objectives are the </a:t>
            </a:r>
            <a:r>
              <a:rPr lang="en-US" u="sng" dirty="0" smtClean="0"/>
              <a:t>specific services/tasks </a:t>
            </a:r>
            <a:r>
              <a:rPr lang="en-US" dirty="0" smtClean="0"/>
              <a:t>that you want performed and delivered by the contractor, defined in terms of the outcomes. This step differs from the previous step in that it goes into greater detail and expands the analysis beyond the top-level perspective. The goal is to describe adequately what is expected in accomplishing the requirement (not how to accomplish it).</a:t>
            </a:r>
          </a:p>
          <a:p>
            <a:endParaRPr lang="en-US" dirty="0" smtClean="0"/>
          </a:p>
          <a:p>
            <a:r>
              <a:rPr lang="en-US" dirty="0" smtClean="0"/>
              <a:t>You should start by segregating desired outcomes into lower task levels and linking those tasks together into a logical flow of activities. Using a tree diagram to outline each of the basic outcomes (those top-level perspectives) is recommended in order to ensure that you have considered all critical elements of the requirement. </a:t>
            </a:r>
          </a:p>
          <a:p>
            <a:endParaRPr lang="en-US" dirty="0" smtClean="0"/>
          </a:p>
          <a:p>
            <a:r>
              <a:rPr lang="en-US" dirty="0" smtClean="0"/>
              <a:t>Restrictive performance objectives are often pricey and may result in delivery of unnecessary requirements at a high price. However, if it is absolutely necessary</a:t>
            </a:r>
          </a:p>
          <a:p>
            <a:r>
              <a:rPr lang="en-US" dirty="0" smtClean="0"/>
              <a:t>in order to meet the mission, proceed accordingly.</a:t>
            </a:r>
          </a:p>
          <a:p>
            <a:endParaRPr lang="en-US" dirty="0" smtClean="0"/>
          </a:p>
          <a:p>
            <a:r>
              <a:rPr lang="en-US" dirty="0" smtClean="0"/>
              <a:t>Identify only the essential outputs for inclusion. Ask yourself, who needs it; why is it needed; is it worth the effort or would a different output be preferable?</a:t>
            </a:r>
            <a:endParaRPr lang="en-US" dirty="0"/>
          </a:p>
        </p:txBody>
      </p:sp>
      <p:sp>
        <p:nvSpPr>
          <p:cNvPr id="4" name="Slide Number Placeholder 3"/>
          <p:cNvSpPr>
            <a:spLocks noGrp="1"/>
          </p:cNvSpPr>
          <p:nvPr>
            <p:ph type="sldNum" sz="quarter" idx="10"/>
          </p:nvPr>
        </p:nvSpPr>
        <p:spPr/>
        <p:txBody>
          <a:bodyPr/>
          <a:lstStyle/>
          <a:p>
            <a:fld id="{0A71EFB5-1247-5A45-ADFC-64C97E676662}" type="slidenum">
              <a:rPr lang="en-US" smtClean="0"/>
              <a:t>10</a:t>
            </a:fld>
            <a:endParaRPr lang="en-US"/>
          </a:p>
        </p:txBody>
      </p:sp>
    </p:spTree>
    <p:extLst>
      <p:ext uri="{BB962C8B-B14F-4D97-AF65-F5344CB8AC3E}">
        <p14:creationId xmlns:p14="http://schemas.microsoft.com/office/powerpoint/2010/main" val="1678614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9541BE-1E37-B54D-BF8E-4B784F4B1970}" type="datetimeFigureOut">
              <a:rPr lang="en-US" smtClean="0"/>
              <a:t>6/27/17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284989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541BE-1E37-B54D-BF8E-4B784F4B1970}" type="datetimeFigureOut">
              <a:rPr lang="en-US" smtClean="0"/>
              <a:t>6/27/17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85669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541BE-1E37-B54D-BF8E-4B784F4B1970}" type="datetimeFigureOut">
              <a:rPr lang="en-US" smtClean="0"/>
              <a:t>6/27/17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79805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541BE-1E37-B54D-BF8E-4B784F4B1970}" type="datetimeFigureOut">
              <a:rPr lang="en-US" smtClean="0"/>
              <a:t>6/27/17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26464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9541BE-1E37-B54D-BF8E-4B784F4B1970}" type="datetimeFigureOut">
              <a:rPr lang="en-US" smtClean="0"/>
              <a:t>6/27/17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8277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9541BE-1E37-B54D-BF8E-4B784F4B1970}" type="datetimeFigureOut">
              <a:rPr lang="en-US" smtClean="0"/>
              <a:t>6/27/17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62831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9541BE-1E37-B54D-BF8E-4B784F4B1970}" type="datetimeFigureOut">
              <a:rPr lang="en-US" smtClean="0"/>
              <a:t>6/27/17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97768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9541BE-1E37-B54D-BF8E-4B784F4B1970}" type="datetimeFigureOut">
              <a:rPr lang="en-US" smtClean="0"/>
              <a:t>6/27/17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557689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541BE-1E37-B54D-BF8E-4B784F4B1970}" type="datetimeFigureOut">
              <a:rPr lang="en-US" smtClean="0"/>
              <a:t>6/27/17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0870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6/27/17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660625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9541BE-1E37-B54D-BF8E-4B784F4B1970}" type="datetimeFigureOut">
              <a:rPr lang="en-US" smtClean="0"/>
              <a:t>6/27/17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42A805-CC9C-914B-ABB2-F476495C4AE8}" type="slidenum">
              <a:rPr lang="en-US" smtClean="0"/>
              <a:t>‹#›</a:t>
            </a:fld>
            <a:endParaRPr lang="en-US"/>
          </a:p>
        </p:txBody>
      </p:sp>
    </p:spTree>
    <p:extLst>
      <p:ext uri="{BB962C8B-B14F-4D97-AF65-F5344CB8AC3E}">
        <p14:creationId xmlns:p14="http://schemas.microsoft.com/office/powerpoint/2010/main" val="143098268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541BE-1E37-B54D-BF8E-4B784F4B1970}" type="datetimeFigureOut">
              <a:rPr lang="en-US" smtClean="0"/>
              <a:t>6/27/17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2A805-CC9C-914B-ABB2-F476495C4AE8}" type="slidenum">
              <a:rPr lang="en-US" smtClean="0"/>
              <a:t>‹#›</a:t>
            </a:fld>
            <a:endParaRPr lang="en-US"/>
          </a:p>
        </p:txBody>
      </p:sp>
    </p:spTree>
    <p:extLst>
      <p:ext uri="{BB962C8B-B14F-4D97-AF65-F5344CB8AC3E}">
        <p14:creationId xmlns:p14="http://schemas.microsoft.com/office/powerpoint/2010/main" val="1279281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6.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6.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6.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6.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diagramData" Target="../diagrams/data4.xml"/><Relationship Id="rId5" Type="http://schemas.openxmlformats.org/officeDocument/2006/relationships/diagramLayout" Target="../diagrams/layout4.xml"/><Relationship Id="rId6" Type="http://schemas.openxmlformats.org/officeDocument/2006/relationships/diagramQuickStyle" Target="../diagrams/quickStyle4.xml"/><Relationship Id="rId7" Type="http://schemas.openxmlformats.org/officeDocument/2006/relationships/diagramColors" Target="../diagrams/colors4.xml"/><Relationship Id="rId8" Type="http://schemas.microsoft.com/office/2007/relationships/diagramDrawing" Target="../diagrams/drawing4.xml"/><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9175" t="13883" r="-1187" b="14933"/>
          <a:stretch/>
        </p:blipFill>
        <p:spPr>
          <a:xfrm>
            <a:off x="-1" y="0"/>
            <a:ext cx="7901355" cy="6858000"/>
          </a:xfrm>
          <a:prstGeom prst="rect">
            <a:avLst/>
          </a:prstGeom>
        </p:spPr>
      </p:pic>
      <p:sp>
        <p:nvSpPr>
          <p:cNvPr id="4" name="TextBox 3"/>
          <p:cNvSpPr txBox="1"/>
          <p:nvPr/>
        </p:nvSpPr>
        <p:spPr>
          <a:xfrm>
            <a:off x="6213231" y="2486613"/>
            <a:ext cx="5978769" cy="3785652"/>
          </a:xfrm>
          <a:prstGeom prst="rect">
            <a:avLst/>
          </a:prstGeom>
          <a:noFill/>
          <a:ln w="57150">
            <a:noFill/>
          </a:ln>
        </p:spPr>
        <p:txBody>
          <a:bodyPr wrap="square" rtlCol="0">
            <a:spAutoFit/>
          </a:bodyPr>
          <a:lstStyle/>
          <a:p>
            <a:r>
              <a:rPr lang="en-US" sz="6000" b="1" dirty="0" smtClean="0">
                <a:ln w="19050">
                  <a:noFill/>
                </a:ln>
                <a:solidFill>
                  <a:schemeClr val="bg1"/>
                </a:solidFill>
                <a:latin typeface="Arial" charset="0"/>
                <a:ea typeface="Arial" charset="0"/>
                <a:cs typeface="Arial" charset="0"/>
              </a:rPr>
              <a:t>Elements of a Performance Work Statement (PWS)</a:t>
            </a:r>
            <a:endParaRPr lang="en-US" sz="6000" b="1" dirty="0">
              <a:ln w="19050">
                <a:noFill/>
              </a:ln>
              <a:solidFill>
                <a:schemeClr val="bg1"/>
              </a:solidFill>
              <a:latin typeface="Arial" charset="0"/>
              <a:ea typeface="Arial" charset="0"/>
              <a:cs typeface="Arial"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82099" y="80617"/>
            <a:ext cx="4528824" cy="964411"/>
          </a:xfrm>
          <a:prstGeom prst="rect">
            <a:avLst/>
          </a:prstGeom>
        </p:spPr>
      </p:pic>
    </p:spTree>
    <p:extLst>
      <p:ext uri="{BB962C8B-B14F-4D97-AF65-F5344CB8AC3E}">
        <p14:creationId xmlns:p14="http://schemas.microsoft.com/office/powerpoint/2010/main" val="1213369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CONDUCT AN OUTCOME ANALYSIS</a:t>
            </a:r>
            <a:endParaRPr lang="en-US" b="1" dirty="0">
              <a:solidFill>
                <a:schemeClr val="bg1"/>
              </a:solidFill>
              <a:latin typeface="Arial Black" charset="0"/>
              <a:ea typeface="Arial Black" charset="0"/>
              <a:cs typeface="Arial Black" charset="0"/>
            </a:endParaRPr>
          </a:p>
        </p:txBody>
      </p:sp>
      <p:sp>
        <p:nvSpPr>
          <p:cNvPr id="4" name="Rectangle 3"/>
          <p:cNvSpPr/>
          <p:nvPr/>
        </p:nvSpPr>
        <p:spPr>
          <a:xfrm>
            <a:off x="956440" y="1586771"/>
            <a:ext cx="10279117" cy="461665"/>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Identify specific performance objectives</a:t>
            </a:r>
          </a:p>
        </p:txBody>
      </p:sp>
      <p:graphicFrame>
        <p:nvGraphicFramePr>
          <p:cNvPr id="7" name="Diagram 6"/>
          <p:cNvGraphicFramePr/>
          <p:nvPr>
            <p:extLst>
              <p:ext uri="{D42A27DB-BD31-4B8C-83A1-F6EECF244321}">
                <p14:modId xmlns:p14="http://schemas.microsoft.com/office/powerpoint/2010/main" val="99925046"/>
              </p:ext>
            </p:extLst>
          </p:nvPr>
        </p:nvGraphicFramePr>
        <p:xfrm>
          <a:off x="357349" y="1237300"/>
          <a:ext cx="114772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10</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61279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97527"/>
            <a:ext cx="13279582" cy="8853054"/>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3" name="Rectangle 12"/>
          <p:cNvSpPr/>
          <p:nvPr/>
        </p:nvSpPr>
        <p:spPr>
          <a:xfrm>
            <a:off x="0" y="0"/>
            <a:ext cx="12192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EXAMPLE OUTCOME ANALYSIS FOR CLEANING SERVICE</a:t>
            </a:r>
            <a:endParaRPr lang="en-US" b="1" dirty="0">
              <a:solidFill>
                <a:schemeClr val="bg1"/>
              </a:solidFill>
              <a:latin typeface="Arial Black" charset="0"/>
              <a:ea typeface="Arial Black" charset="0"/>
              <a:cs typeface="Arial Black"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706743755"/>
              </p:ext>
            </p:extLst>
          </p:nvPr>
        </p:nvGraphicFramePr>
        <p:xfrm>
          <a:off x="914399" y="1900836"/>
          <a:ext cx="10363200" cy="3817782"/>
        </p:xfrm>
        <a:graphic>
          <a:graphicData uri="http://schemas.openxmlformats.org/drawingml/2006/table">
            <a:tbl>
              <a:tblPr firstRow="1" bandRow="1">
                <a:tableStyleId>{5C22544A-7EE6-4342-B048-85BDC9FD1C3A}</a:tableStyleId>
              </a:tblPr>
              <a:tblGrid>
                <a:gridCol w="2247178"/>
                <a:gridCol w="2934422"/>
                <a:gridCol w="2402874"/>
                <a:gridCol w="1392337"/>
                <a:gridCol w="1386389"/>
              </a:tblGrid>
              <a:tr h="1034300">
                <a:tc>
                  <a:txBody>
                    <a:bodyPr/>
                    <a:lstStyle/>
                    <a:p>
                      <a:pPr marL="0" marR="0" algn="ctr">
                        <a:lnSpc>
                          <a:spcPct val="107000"/>
                        </a:lnSpc>
                        <a:spcBef>
                          <a:spcPts val="0"/>
                        </a:spcBef>
                        <a:spcAft>
                          <a:spcPts val="0"/>
                        </a:spcAft>
                      </a:pPr>
                      <a:r>
                        <a:rPr lang="en-US" sz="1600" b="1" i="0" dirty="0" smtClean="0">
                          <a:effectLst/>
                          <a:latin typeface="Arial Black" charset="0"/>
                          <a:ea typeface="Arial Black" charset="0"/>
                          <a:cs typeface="Arial Black" charset="0"/>
                        </a:rPr>
                        <a:t>Input</a:t>
                      </a:r>
                      <a:endParaRPr lang="en-US" sz="1600" b="1" i="0" dirty="0">
                        <a:effectLst/>
                        <a:latin typeface="Arial Black" charset="0"/>
                        <a:ea typeface="Arial Black" charset="0"/>
                        <a:cs typeface="Arial Black" charset="0"/>
                      </a:endParaRPr>
                    </a:p>
                  </a:txBody>
                  <a:tcPr marL="68580" marR="68580" marT="0" marB="0" anchor="ctr"/>
                </a:tc>
                <a:tc>
                  <a:txBody>
                    <a:bodyPr/>
                    <a:lstStyle/>
                    <a:p>
                      <a:pPr marL="0" marR="0" algn="ctr">
                        <a:lnSpc>
                          <a:spcPct val="107000"/>
                        </a:lnSpc>
                        <a:spcBef>
                          <a:spcPts val="0"/>
                        </a:spcBef>
                        <a:spcAft>
                          <a:spcPts val="0"/>
                        </a:spcAft>
                      </a:pPr>
                      <a:r>
                        <a:rPr lang="en-US" sz="1600" b="1" i="0" dirty="0" smtClean="0">
                          <a:effectLst/>
                          <a:latin typeface="Arial Black" charset="0"/>
                          <a:ea typeface="Arial Black" charset="0"/>
                          <a:cs typeface="Arial Black" charset="0"/>
                        </a:rPr>
                        <a:t>Work</a:t>
                      </a:r>
                      <a:endParaRPr lang="en-US" sz="1600" b="1" i="0" dirty="0">
                        <a:effectLst/>
                        <a:latin typeface="Arial Black" charset="0"/>
                        <a:ea typeface="Arial Black" charset="0"/>
                        <a:cs typeface="Arial Black" charset="0"/>
                      </a:endParaRPr>
                    </a:p>
                  </a:txBody>
                  <a:tcPr marL="68580" marR="68580" marT="0" marB="0" anchor="ctr"/>
                </a:tc>
                <a:tc>
                  <a:txBody>
                    <a:bodyPr/>
                    <a:lstStyle/>
                    <a:p>
                      <a:pPr marL="0" marR="0" algn="ctr">
                        <a:lnSpc>
                          <a:spcPct val="107000"/>
                        </a:lnSpc>
                        <a:spcBef>
                          <a:spcPts val="0"/>
                        </a:spcBef>
                        <a:spcAft>
                          <a:spcPts val="0"/>
                        </a:spcAft>
                      </a:pPr>
                      <a:r>
                        <a:rPr lang="en-US" sz="1600" b="1" i="0" dirty="0" smtClean="0">
                          <a:effectLst/>
                          <a:latin typeface="Arial Black" charset="0"/>
                          <a:ea typeface="Arial Black" charset="0"/>
                          <a:cs typeface="Arial Black" charset="0"/>
                        </a:rPr>
                        <a:t>Output</a:t>
                      </a:r>
                      <a:endParaRPr lang="en-US" sz="1600" b="1" i="0" dirty="0">
                        <a:effectLst/>
                        <a:latin typeface="Arial Black" charset="0"/>
                        <a:ea typeface="Arial Black" charset="0"/>
                        <a:cs typeface="Arial Black" charset="0"/>
                      </a:endParaRPr>
                    </a:p>
                  </a:txBody>
                  <a:tcPr marL="68580" marR="68580" marT="0" marB="0" anchor="ctr"/>
                </a:tc>
                <a:tc gridSpan="2">
                  <a:txBody>
                    <a:bodyPr/>
                    <a:lstStyle/>
                    <a:p>
                      <a:pPr marL="0" marR="0" algn="ctr">
                        <a:lnSpc>
                          <a:spcPct val="107000"/>
                        </a:lnSpc>
                        <a:spcBef>
                          <a:spcPts val="0"/>
                        </a:spcBef>
                        <a:spcAft>
                          <a:spcPts val="0"/>
                        </a:spcAft>
                      </a:pPr>
                      <a:r>
                        <a:rPr lang="en-US" sz="1600" b="1" i="0" dirty="0" smtClean="0">
                          <a:effectLst/>
                          <a:latin typeface="Arial Black" charset="0"/>
                          <a:ea typeface="Arial Black" charset="0"/>
                          <a:cs typeface="Arial Black" charset="0"/>
                        </a:rPr>
                        <a:t>Include in Contract?</a:t>
                      </a:r>
                      <a:endParaRPr lang="en-US" sz="1600" b="1" i="0" dirty="0">
                        <a:effectLst/>
                        <a:latin typeface="Arial Black" charset="0"/>
                        <a:ea typeface="Arial Black" charset="0"/>
                        <a:cs typeface="Arial Black" charset="0"/>
                      </a:endParaRPr>
                    </a:p>
                  </a:txBody>
                  <a:tcPr marL="68580" marR="68580" marT="0" marB="0" anchor="ctr"/>
                </a:tc>
                <a:tc hMerge="1">
                  <a:txBody>
                    <a:bodyPr/>
                    <a:lstStyle/>
                    <a:p>
                      <a:endParaRPr lang="en-US" dirty="0"/>
                    </a:p>
                  </a:txBody>
                  <a:tcPr/>
                </a:tc>
              </a:tr>
              <a:tr h="519545">
                <a:tc>
                  <a:txBody>
                    <a:bodyPr/>
                    <a:lstStyle/>
                    <a:p>
                      <a:pPr algn="l"/>
                      <a:r>
                        <a:rPr lang="en-US" sz="1400" b="0" i="0" kern="1200" dirty="0" smtClean="0">
                          <a:solidFill>
                            <a:schemeClr val="tx1"/>
                          </a:solidFill>
                          <a:effectLst/>
                          <a:latin typeface="Arial" charset="0"/>
                          <a:ea typeface="Arial" charset="0"/>
                          <a:cs typeface="Arial" charset="0"/>
                        </a:rPr>
                        <a:t>Furniture:</a:t>
                      </a:r>
                    </a:p>
                  </a:txBody>
                  <a:tcPr anchor="ctr"/>
                </a:tc>
                <a:tc>
                  <a:txBody>
                    <a:bodyPr/>
                    <a:lstStyle/>
                    <a:p>
                      <a:endParaRPr lang="en-US"/>
                    </a:p>
                  </a:txBody>
                  <a:tcPr anchor="ctr"/>
                </a:tc>
                <a:tc>
                  <a:txBody>
                    <a:bodyPr/>
                    <a:lstStyle/>
                    <a:p>
                      <a:endParaRPr lang="en-US"/>
                    </a:p>
                  </a:txBody>
                  <a:tcPr anchor="ctr"/>
                </a:tc>
                <a:tc>
                  <a:txBody>
                    <a:bodyPr/>
                    <a:lstStyle/>
                    <a:p>
                      <a:pPr algn="ctr"/>
                      <a:r>
                        <a:rPr lang="en-US" sz="1400" b="1" i="0" dirty="0" smtClean="0">
                          <a:solidFill>
                            <a:srgbClr val="094495"/>
                          </a:solidFill>
                          <a:latin typeface="Arial" charset="0"/>
                          <a:ea typeface="Arial" charset="0"/>
                          <a:cs typeface="Arial" charset="0"/>
                        </a:rPr>
                        <a:t>Yes</a:t>
                      </a:r>
                      <a:endParaRPr lang="en-US" sz="1400" b="1" i="0" dirty="0">
                        <a:solidFill>
                          <a:srgbClr val="094495"/>
                        </a:solidFill>
                        <a:latin typeface="Arial" charset="0"/>
                        <a:ea typeface="Arial" charset="0"/>
                        <a:cs typeface="Arial" charset="0"/>
                      </a:endParaRPr>
                    </a:p>
                  </a:txBody>
                  <a:tcPr anchor="ctr"/>
                </a:tc>
                <a:tc>
                  <a:txBody>
                    <a:bodyPr/>
                    <a:lstStyle/>
                    <a:p>
                      <a:pPr algn="ctr"/>
                      <a:r>
                        <a:rPr lang="en-US" sz="1400" b="1" i="0" dirty="0" smtClean="0">
                          <a:solidFill>
                            <a:srgbClr val="094495"/>
                          </a:solidFill>
                          <a:latin typeface="Arial" charset="0"/>
                          <a:ea typeface="Arial" charset="0"/>
                          <a:cs typeface="Arial" charset="0"/>
                        </a:rPr>
                        <a:t>No</a:t>
                      </a:r>
                      <a:endParaRPr lang="en-US" sz="1400" b="1" i="0" dirty="0">
                        <a:solidFill>
                          <a:srgbClr val="094495"/>
                        </a:solidFill>
                        <a:latin typeface="Arial" charset="0"/>
                        <a:ea typeface="Arial" charset="0"/>
                        <a:cs typeface="Arial" charset="0"/>
                      </a:endParaRPr>
                    </a:p>
                  </a:txBody>
                  <a:tcPr anchor="ctr"/>
                </a:tc>
              </a:tr>
              <a:tr h="789709">
                <a:tc>
                  <a:txBody>
                    <a:bodyPr/>
                    <a:lstStyle/>
                    <a:p>
                      <a:pPr algn="l"/>
                      <a:r>
                        <a:rPr lang="en-US" sz="1400" b="0" i="0" kern="1200" cap="none" dirty="0" smtClean="0">
                          <a:solidFill>
                            <a:schemeClr val="tx1"/>
                          </a:solidFill>
                          <a:effectLst/>
                          <a:latin typeface="Arial" charset="0"/>
                          <a:ea typeface="Arial" charset="0"/>
                          <a:cs typeface="Arial" charset="0"/>
                        </a:rPr>
                        <a:t>Metal</a:t>
                      </a:r>
                      <a:endParaRPr lang="en-US" sz="1400" b="0" i="0" kern="1200" dirty="0" smtClean="0">
                        <a:solidFill>
                          <a:schemeClr val="tx1"/>
                        </a:solidFill>
                        <a:effectLst/>
                        <a:latin typeface="Arial" charset="0"/>
                        <a:ea typeface="Arial" charset="0"/>
                        <a:cs typeface="Arial" charset="0"/>
                      </a:endParaRPr>
                    </a:p>
                  </a:txBody>
                  <a:tcPr anchor="ctr"/>
                </a:tc>
                <a:tc>
                  <a:txBody>
                    <a:bodyPr/>
                    <a:lstStyle/>
                    <a:p>
                      <a:pPr marL="0" marR="0">
                        <a:lnSpc>
                          <a:spcPct val="107000"/>
                        </a:lnSpc>
                        <a:spcBef>
                          <a:spcPts val="0"/>
                        </a:spcBef>
                        <a:spcAft>
                          <a:spcPts val="0"/>
                        </a:spcAft>
                      </a:pPr>
                      <a:r>
                        <a:rPr lang="en-US" sz="1400" b="0" i="0" dirty="0" smtClean="0">
                          <a:effectLst/>
                          <a:latin typeface="Arial" charset="0"/>
                          <a:ea typeface="Arial" charset="0"/>
                          <a:cs typeface="Arial" charset="0"/>
                        </a:rPr>
                        <a:t>Clean, de-rust, and polish</a:t>
                      </a:r>
                      <a:endParaRPr lang="en-US" sz="1400" b="0" i="0" dirty="0">
                        <a:solidFill>
                          <a:schemeClr val="bg1"/>
                        </a:solidFill>
                        <a:effectLst/>
                        <a:latin typeface="Arial" charset="0"/>
                        <a:ea typeface="Arial" charset="0"/>
                        <a:cs typeface="Arial" charset="0"/>
                      </a:endParaRPr>
                    </a:p>
                  </a:txBody>
                  <a:tcPr anchor="ctr"/>
                </a:tc>
                <a:tc>
                  <a:txBody>
                    <a:bodyPr/>
                    <a:lstStyle/>
                    <a:p>
                      <a:pPr marL="0" marR="0">
                        <a:lnSpc>
                          <a:spcPct val="107000"/>
                        </a:lnSpc>
                        <a:spcBef>
                          <a:spcPts val="0"/>
                        </a:spcBef>
                        <a:spcAft>
                          <a:spcPts val="0"/>
                        </a:spcAft>
                      </a:pPr>
                      <a:r>
                        <a:rPr lang="en-US" sz="1400" b="0" i="0" dirty="0" smtClean="0">
                          <a:effectLst/>
                          <a:latin typeface="Arial" charset="0"/>
                          <a:ea typeface="Arial" charset="0"/>
                          <a:cs typeface="Arial" charset="0"/>
                        </a:rPr>
                        <a:t>Hygienically clean and conserved  </a:t>
                      </a:r>
                      <a:endParaRPr lang="en-US" sz="1400" b="0" i="0" dirty="0">
                        <a:solidFill>
                          <a:schemeClr val="bg1"/>
                        </a:solidFill>
                        <a:effectLst/>
                        <a:latin typeface="Arial" charset="0"/>
                        <a:ea typeface="Arial" charset="0"/>
                        <a:cs typeface="Arial" charset="0"/>
                      </a:endParaRPr>
                    </a:p>
                  </a:txBody>
                  <a:tcPr anchor="ctr"/>
                </a:tc>
                <a:tc>
                  <a:txBody>
                    <a:bodyPr/>
                    <a:lstStyle/>
                    <a:p>
                      <a:pPr algn="ctr"/>
                      <a:endParaRPr lang="en-US" sz="1400" b="0" i="0" dirty="0">
                        <a:solidFill>
                          <a:srgbClr val="094495"/>
                        </a:solidFill>
                        <a:latin typeface="Arial" charset="0"/>
                        <a:ea typeface="Arial" charset="0"/>
                        <a:cs typeface="Arial" charset="0"/>
                      </a:endParaRPr>
                    </a:p>
                  </a:txBody>
                  <a:tcPr anchor="ctr"/>
                </a:tc>
                <a:tc>
                  <a:txBody>
                    <a:bodyPr/>
                    <a:lstStyle/>
                    <a:p>
                      <a:pPr algn="ctr"/>
                      <a:r>
                        <a:rPr lang="en-US" sz="1400" b="0" i="0" dirty="0" smtClean="0">
                          <a:solidFill>
                            <a:srgbClr val="094495"/>
                          </a:solidFill>
                          <a:latin typeface="Arial" charset="0"/>
                          <a:ea typeface="Arial" charset="0"/>
                          <a:cs typeface="Arial" charset="0"/>
                        </a:rPr>
                        <a:t>X</a:t>
                      </a:r>
                      <a:endParaRPr lang="en-US" sz="1400" b="0" i="0" dirty="0">
                        <a:solidFill>
                          <a:srgbClr val="094495"/>
                        </a:solidFill>
                        <a:latin typeface="Arial" charset="0"/>
                        <a:ea typeface="Arial" charset="0"/>
                        <a:cs typeface="Arial" charset="0"/>
                      </a:endParaRPr>
                    </a:p>
                  </a:txBody>
                  <a:tcPr anchor="ctr"/>
                </a:tc>
              </a:tr>
              <a:tr h="557969">
                <a:tc>
                  <a:txBody>
                    <a:bodyPr/>
                    <a:lstStyle/>
                    <a:p>
                      <a:pPr algn="l"/>
                      <a:r>
                        <a:rPr lang="en-US" sz="1400" b="0" i="0" kern="1200" dirty="0" smtClean="0">
                          <a:solidFill>
                            <a:schemeClr val="tx1"/>
                          </a:solidFill>
                          <a:effectLst/>
                          <a:latin typeface="Arial" charset="0"/>
                          <a:ea typeface="Arial" charset="0"/>
                          <a:cs typeface="Arial" charset="0"/>
                        </a:rPr>
                        <a:t>Wood Systems</a:t>
                      </a:r>
                    </a:p>
                    <a:p>
                      <a:pPr algn="l"/>
                      <a:endParaRPr lang="en-US" sz="1400" b="0" i="0" dirty="0">
                        <a:solidFill>
                          <a:schemeClr val="tx1"/>
                        </a:solidFill>
                        <a:latin typeface="Arial" charset="0"/>
                        <a:ea typeface="Arial" charset="0"/>
                        <a:cs typeface="Arial" charset="0"/>
                      </a:endParaRPr>
                    </a:p>
                  </a:txBody>
                  <a:tcPr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b="0" i="0" dirty="0" smtClean="0">
                          <a:effectLst/>
                          <a:latin typeface="Arial" charset="0"/>
                          <a:ea typeface="Arial" charset="0"/>
                          <a:cs typeface="Arial" charset="0"/>
                        </a:rPr>
                        <a:t>Clean, protect, and preserve</a:t>
                      </a:r>
                      <a:endParaRPr lang="en-US" sz="1400" b="0" i="0" dirty="0" smtClean="0">
                        <a:solidFill>
                          <a:schemeClr val="bg1"/>
                        </a:solidFill>
                        <a:effectLst/>
                        <a:latin typeface="Arial" charset="0"/>
                        <a:ea typeface="Arial" charset="0"/>
                        <a:cs typeface="Arial" charset="0"/>
                      </a:endParaRPr>
                    </a:p>
                    <a:p>
                      <a:pPr marL="0" marR="0">
                        <a:lnSpc>
                          <a:spcPct val="107000"/>
                        </a:lnSpc>
                        <a:spcBef>
                          <a:spcPts val="0"/>
                        </a:spcBef>
                        <a:spcAft>
                          <a:spcPts val="0"/>
                        </a:spcAft>
                      </a:pPr>
                      <a:endParaRPr lang="en-US" sz="1400" b="0" i="0" dirty="0">
                        <a:effectLst/>
                        <a:latin typeface="Arial" charset="0"/>
                        <a:ea typeface="Arial" charset="0"/>
                        <a:cs typeface="Arial"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smtClean="0">
                          <a:effectLst/>
                          <a:latin typeface="Arial" charset="0"/>
                          <a:ea typeface="Arial" charset="0"/>
                          <a:cs typeface="Arial" charset="0"/>
                        </a:rPr>
                        <a:t>Hygienically clean and preserved  </a:t>
                      </a:r>
                      <a:endParaRPr lang="en-US" sz="1400" b="0" i="0" dirty="0" smtClean="0">
                        <a:solidFill>
                          <a:schemeClr val="bg1"/>
                        </a:solidFill>
                        <a:effectLst/>
                        <a:latin typeface="Arial" charset="0"/>
                        <a:ea typeface="Arial" charset="0"/>
                        <a:cs typeface="Arial" charset="0"/>
                      </a:endParaRPr>
                    </a:p>
                    <a:p>
                      <a:endParaRPr lang="en-US" sz="1400" b="0" i="0" dirty="0">
                        <a:latin typeface="Arial" charset="0"/>
                        <a:ea typeface="Arial" charset="0"/>
                        <a:cs typeface="Arial" charset="0"/>
                      </a:endParaRPr>
                    </a:p>
                  </a:txBody>
                  <a:tcPr anchor="ctr"/>
                </a:tc>
                <a:tc>
                  <a:txBody>
                    <a:bodyPr/>
                    <a:lstStyle/>
                    <a:p>
                      <a:pPr algn="ctr"/>
                      <a:r>
                        <a:rPr lang="en-US" sz="1400" b="0" i="0" kern="1200" dirty="0" smtClean="0">
                          <a:solidFill>
                            <a:srgbClr val="094495"/>
                          </a:solidFill>
                          <a:effectLst/>
                          <a:latin typeface="Arial" charset="0"/>
                          <a:ea typeface="Arial" charset="0"/>
                          <a:cs typeface="Arial" charset="0"/>
                        </a:rPr>
                        <a:t>X</a:t>
                      </a:r>
                      <a:endParaRPr lang="en-US" sz="1400" b="0" i="0" dirty="0">
                        <a:solidFill>
                          <a:srgbClr val="094495"/>
                        </a:solidFill>
                        <a:latin typeface="Arial" charset="0"/>
                        <a:ea typeface="Arial" charset="0"/>
                        <a:cs typeface="Arial" charset="0"/>
                      </a:endParaRPr>
                    </a:p>
                  </a:txBody>
                  <a:tcPr anchor="ctr"/>
                </a:tc>
                <a:tc>
                  <a:txBody>
                    <a:bodyPr/>
                    <a:lstStyle/>
                    <a:p>
                      <a:pPr algn="ctr"/>
                      <a:r>
                        <a:rPr lang="en-US" sz="1400" b="0" i="0" kern="1200" dirty="0" smtClean="0">
                          <a:solidFill>
                            <a:srgbClr val="094495"/>
                          </a:solidFill>
                          <a:effectLst/>
                          <a:latin typeface="Arial" charset="0"/>
                          <a:ea typeface="Arial" charset="0"/>
                          <a:cs typeface="Arial" charset="0"/>
                        </a:rPr>
                        <a:t> </a:t>
                      </a:r>
                    </a:p>
                    <a:p>
                      <a:pPr algn="ctr"/>
                      <a:r>
                        <a:rPr lang="en-US" sz="1400" b="0" i="0" kern="1200" dirty="0" smtClean="0">
                          <a:solidFill>
                            <a:srgbClr val="094495"/>
                          </a:solidFill>
                          <a:effectLst/>
                          <a:latin typeface="Arial" charset="0"/>
                          <a:ea typeface="Arial" charset="0"/>
                          <a:cs typeface="Arial" charset="0"/>
                        </a:rPr>
                        <a:t> </a:t>
                      </a:r>
                    </a:p>
                    <a:p>
                      <a:pPr algn="ctr"/>
                      <a:endParaRPr lang="en-US" sz="1400" b="0" i="0" dirty="0">
                        <a:solidFill>
                          <a:srgbClr val="094495"/>
                        </a:solidFill>
                        <a:latin typeface="Arial" charset="0"/>
                        <a:ea typeface="Arial" charset="0"/>
                        <a:cs typeface="Arial" charset="0"/>
                      </a:endParaRPr>
                    </a:p>
                  </a:txBody>
                  <a:tcPr anchor="ctr"/>
                </a:tc>
              </a:tr>
              <a:tr h="742708">
                <a:tc>
                  <a:txBody>
                    <a:bodyPr/>
                    <a:lstStyle/>
                    <a:p>
                      <a:pPr algn="l"/>
                      <a:r>
                        <a:rPr lang="en-US" sz="1400" b="0" i="0" kern="1200" dirty="0" smtClean="0">
                          <a:solidFill>
                            <a:schemeClr val="tx1"/>
                          </a:solidFill>
                          <a:effectLst/>
                          <a:latin typeface="Arial" charset="0"/>
                          <a:ea typeface="Arial" charset="0"/>
                          <a:cs typeface="Arial" charset="0"/>
                        </a:rPr>
                        <a:t>Leather</a:t>
                      </a:r>
                    </a:p>
                    <a:p>
                      <a:pPr algn="l"/>
                      <a:endParaRPr lang="en-US" sz="1400" b="0" i="0" dirty="0">
                        <a:solidFill>
                          <a:schemeClr val="tx1"/>
                        </a:solidFill>
                        <a:latin typeface="Arial" charset="0"/>
                        <a:ea typeface="Arial" charset="0"/>
                        <a:cs typeface="Arial" charset="0"/>
                      </a:endParaRPr>
                    </a:p>
                  </a:txBody>
                  <a:tcPr anchor="ctr"/>
                </a:tc>
                <a:tc>
                  <a:txBody>
                    <a:bodyPr/>
                    <a:lstStyle/>
                    <a:p>
                      <a:pPr marL="0" marR="0">
                        <a:lnSpc>
                          <a:spcPct val="107000"/>
                        </a:lnSpc>
                        <a:spcBef>
                          <a:spcPts val="0"/>
                        </a:spcBef>
                        <a:spcAft>
                          <a:spcPts val="0"/>
                        </a:spcAft>
                      </a:pPr>
                      <a:r>
                        <a:rPr lang="en-US" sz="1400" b="0" i="0" dirty="0" smtClean="0">
                          <a:effectLst/>
                          <a:latin typeface="Arial" charset="0"/>
                          <a:ea typeface="Arial" charset="0"/>
                          <a:cs typeface="Arial" charset="0"/>
                        </a:rPr>
                        <a:t>Clean, moisturize, and protect</a:t>
                      </a:r>
                      <a:endParaRPr lang="en-US" sz="1400" b="0" i="0" dirty="0">
                        <a:solidFill>
                          <a:schemeClr val="bg1"/>
                        </a:solidFill>
                        <a:effectLst/>
                        <a:latin typeface="Arial" charset="0"/>
                        <a:ea typeface="Arial" charset="0"/>
                        <a:cs typeface="Arial" charset="0"/>
                      </a:endParaRPr>
                    </a:p>
                  </a:txBody>
                  <a:tcPr anchor="ctr"/>
                </a:tc>
                <a:tc>
                  <a:txBody>
                    <a:bodyPr/>
                    <a:lstStyle/>
                    <a:p>
                      <a:pPr marL="0" marR="0">
                        <a:lnSpc>
                          <a:spcPct val="107000"/>
                        </a:lnSpc>
                        <a:spcBef>
                          <a:spcPts val="0"/>
                        </a:spcBef>
                        <a:spcAft>
                          <a:spcPts val="0"/>
                        </a:spcAft>
                      </a:pPr>
                      <a:r>
                        <a:rPr lang="en-US" sz="1400" b="0" i="0" dirty="0" smtClean="0">
                          <a:effectLst/>
                          <a:latin typeface="Arial" charset="0"/>
                          <a:ea typeface="Arial" charset="0"/>
                          <a:cs typeface="Arial" charset="0"/>
                        </a:rPr>
                        <a:t>Hygienically clean and conserved  </a:t>
                      </a:r>
                      <a:endParaRPr lang="en-US" sz="1400" b="0" i="0" dirty="0">
                        <a:solidFill>
                          <a:schemeClr val="bg1"/>
                        </a:solidFill>
                        <a:effectLst/>
                        <a:latin typeface="Arial" charset="0"/>
                        <a:ea typeface="Arial" charset="0"/>
                        <a:cs typeface="Arial" charset="0"/>
                      </a:endParaRPr>
                    </a:p>
                  </a:txBody>
                  <a:tcPr anchor="ctr"/>
                </a:tc>
                <a:tc>
                  <a:txBody>
                    <a:bodyPr/>
                    <a:lstStyle/>
                    <a:p>
                      <a:pPr algn="ctr"/>
                      <a:r>
                        <a:rPr lang="en-US" sz="1400" b="0" i="0" kern="1200" dirty="0" smtClean="0">
                          <a:solidFill>
                            <a:srgbClr val="094495"/>
                          </a:solidFill>
                          <a:effectLst/>
                          <a:latin typeface="Arial" charset="0"/>
                          <a:ea typeface="Arial" charset="0"/>
                          <a:cs typeface="Arial" charset="0"/>
                        </a:rPr>
                        <a:t> </a:t>
                      </a:r>
                    </a:p>
                    <a:p>
                      <a:pPr algn="ctr"/>
                      <a:r>
                        <a:rPr lang="en-US" sz="1400" b="0" i="0" dirty="0" smtClean="0">
                          <a:solidFill>
                            <a:srgbClr val="094495"/>
                          </a:solidFill>
                          <a:latin typeface="Arial" charset="0"/>
                          <a:ea typeface="Arial" charset="0"/>
                          <a:cs typeface="Arial" charset="0"/>
                        </a:rPr>
                        <a:t>X</a:t>
                      </a:r>
                      <a:endParaRPr lang="en-US" sz="1400" b="0" i="0" dirty="0">
                        <a:solidFill>
                          <a:srgbClr val="094495"/>
                        </a:solidFill>
                        <a:latin typeface="Arial" charset="0"/>
                        <a:ea typeface="Arial" charset="0"/>
                        <a:cs typeface="Arial" charset="0"/>
                      </a:endParaRPr>
                    </a:p>
                  </a:txBody>
                  <a:tcPr anchor="ctr"/>
                </a:tc>
                <a:tc>
                  <a:txBody>
                    <a:bodyPr/>
                    <a:lstStyle/>
                    <a:p>
                      <a:pPr algn="ctr"/>
                      <a:r>
                        <a:rPr lang="en-US" sz="1400" b="0" i="0" kern="1200" dirty="0" smtClean="0">
                          <a:solidFill>
                            <a:srgbClr val="094495"/>
                          </a:solidFill>
                          <a:effectLst/>
                          <a:latin typeface="Arial" charset="0"/>
                          <a:ea typeface="Arial" charset="0"/>
                          <a:cs typeface="Arial" charset="0"/>
                        </a:rPr>
                        <a:t> </a:t>
                      </a:r>
                    </a:p>
                    <a:p>
                      <a:pPr algn="ctr"/>
                      <a:r>
                        <a:rPr lang="en-US" sz="1400" b="0" i="0" kern="1200" dirty="0" smtClean="0">
                          <a:solidFill>
                            <a:srgbClr val="094495"/>
                          </a:solidFill>
                          <a:effectLst/>
                          <a:latin typeface="Arial" charset="0"/>
                          <a:ea typeface="Arial" charset="0"/>
                          <a:cs typeface="Arial" charset="0"/>
                        </a:rPr>
                        <a:t> </a:t>
                      </a:r>
                    </a:p>
                  </a:txBody>
                  <a:tcPr anchor="ctr"/>
                </a:tc>
              </a:tr>
            </a:tbl>
          </a:graphicData>
        </a:graphic>
      </p:graphicFrame>
      <p:sp>
        <p:nvSpPr>
          <p:cNvPr id="8"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11</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30980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CONDUCT A PERFORMANCE ANALYSIS</a:t>
            </a:r>
            <a:endParaRPr lang="en-US" b="1" dirty="0">
              <a:solidFill>
                <a:schemeClr val="bg1"/>
              </a:solidFill>
              <a:latin typeface="Arial Black" charset="0"/>
              <a:ea typeface="Arial Black" charset="0"/>
              <a:cs typeface="Arial Black"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12</a:t>
            </a:r>
            <a:endParaRPr lang="en-US" sz="2000" b="1" dirty="0">
              <a:solidFill>
                <a:schemeClr val="bg1"/>
              </a:solidFill>
              <a:latin typeface="Arial" charset="0"/>
              <a:ea typeface="Arial" charset="0"/>
              <a:cs typeface="Arial" charset="0"/>
            </a:endParaRPr>
          </a:p>
        </p:txBody>
      </p:sp>
      <p:graphicFrame>
        <p:nvGraphicFramePr>
          <p:cNvPr id="6" name="Table 5">
            <a:extLst>
              <a:ext uri="{FF2B5EF4-FFF2-40B4-BE49-F238E27FC236}">
                <a16:creationId xmlns="" xmlns:a16="http://schemas.microsoft.com/office/drawing/2014/main" id="{48F20C22-7CF5-44C6-8760-64635833616C}"/>
              </a:ext>
            </a:extLst>
          </p:cNvPr>
          <p:cNvGraphicFramePr>
            <a:graphicFrameLocks noGrp="1"/>
          </p:cNvGraphicFramePr>
          <p:nvPr>
            <p:extLst>
              <p:ext uri="{D42A27DB-BD31-4B8C-83A1-F6EECF244321}">
                <p14:modId xmlns:p14="http://schemas.microsoft.com/office/powerpoint/2010/main" val="1274629434"/>
              </p:ext>
            </p:extLst>
          </p:nvPr>
        </p:nvGraphicFramePr>
        <p:xfrm>
          <a:off x="937845" y="3838889"/>
          <a:ext cx="10316308" cy="2538544"/>
        </p:xfrm>
        <a:graphic>
          <a:graphicData uri="http://schemas.openxmlformats.org/drawingml/2006/table">
            <a:tbl>
              <a:tblPr firstRow="1" firstCol="1" bandRow="1">
                <a:tableStyleId>{B301B821-A1FF-4177-AEE7-76D212191A09}</a:tableStyleId>
              </a:tblPr>
              <a:tblGrid>
                <a:gridCol w="3438034">
                  <a:extLst>
                    <a:ext uri="{9D8B030D-6E8A-4147-A177-3AD203B41FA5}">
                      <a16:colId xmlns="" xmlns:a16="http://schemas.microsoft.com/office/drawing/2014/main" val="549134393"/>
                    </a:ext>
                  </a:extLst>
                </a:gridCol>
                <a:gridCol w="3439137">
                  <a:extLst>
                    <a:ext uri="{9D8B030D-6E8A-4147-A177-3AD203B41FA5}">
                      <a16:colId xmlns="" xmlns:a16="http://schemas.microsoft.com/office/drawing/2014/main" val="4055229497"/>
                    </a:ext>
                  </a:extLst>
                </a:gridCol>
                <a:gridCol w="3439137">
                  <a:extLst>
                    <a:ext uri="{9D8B030D-6E8A-4147-A177-3AD203B41FA5}">
                      <a16:colId xmlns="" xmlns:a16="http://schemas.microsoft.com/office/drawing/2014/main" val="1547134078"/>
                    </a:ext>
                  </a:extLst>
                </a:gridCol>
              </a:tblGrid>
              <a:tr h="1443180">
                <a:tc>
                  <a:txBody>
                    <a:bodyPr/>
                    <a:lstStyle/>
                    <a:p>
                      <a:pPr marL="0" marR="0">
                        <a:lnSpc>
                          <a:spcPct val="107000"/>
                        </a:lnSpc>
                        <a:spcBef>
                          <a:spcPts val="0"/>
                        </a:spcBef>
                        <a:spcAft>
                          <a:spcPts val="0"/>
                        </a:spcAft>
                      </a:pPr>
                      <a:r>
                        <a:rPr lang="en-US" sz="1600" dirty="0">
                          <a:effectLst/>
                        </a:rPr>
                        <a:t>Desired Outcomes </a:t>
                      </a:r>
                      <a:r>
                        <a:rPr lang="en-US" sz="1600" dirty="0" smtClean="0">
                          <a:effectLst/>
                        </a:rPr>
                        <a:t/>
                      </a:r>
                      <a:br>
                        <a:rPr lang="en-US" sz="1600" dirty="0" smtClean="0">
                          <a:effectLst/>
                        </a:rPr>
                      </a:br>
                      <a:endParaRPr lang="en-US" sz="1600" dirty="0">
                        <a:effectLst/>
                      </a:endParaRPr>
                    </a:p>
                    <a:p>
                      <a:pPr marL="0" marR="0">
                        <a:lnSpc>
                          <a:spcPct val="107000"/>
                        </a:lnSpc>
                        <a:spcBef>
                          <a:spcPts val="0"/>
                        </a:spcBef>
                        <a:spcAft>
                          <a:spcPts val="0"/>
                        </a:spcAft>
                      </a:pPr>
                      <a:r>
                        <a:rPr lang="en-US" sz="1400" dirty="0">
                          <a:effectLst/>
                        </a:rPr>
                        <a:t>(What do we want to accomplish as the end result of this contract?) </a:t>
                      </a:r>
                      <a:endParaRPr lang="en-US" sz="1400" dirty="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rPr>
                        <a:t>Required </a:t>
                      </a:r>
                      <a:r>
                        <a:rPr lang="en-US" sz="1600" dirty="0" smtClean="0">
                          <a:effectLst/>
                        </a:rPr>
                        <a:t>Service</a:t>
                      </a:r>
                      <a:br>
                        <a:rPr lang="en-US" sz="1600" dirty="0" smtClean="0">
                          <a:effectLst/>
                        </a:rPr>
                      </a:br>
                      <a:r>
                        <a:rPr lang="en-US" sz="1600" dirty="0" smtClean="0">
                          <a:effectLst/>
                        </a:rPr>
                        <a:t> </a:t>
                      </a:r>
                      <a:endParaRPr lang="en-US" sz="1600" dirty="0">
                        <a:effectLst/>
                      </a:endParaRPr>
                    </a:p>
                    <a:p>
                      <a:pPr marL="0" marR="0">
                        <a:lnSpc>
                          <a:spcPct val="107000"/>
                        </a:lnSpc>
                        <a:spcBef>
                          <a:spcPts val="0"/>
                        </a:spcBef>
                        <a:spcAft>
                          <a:spcPts val="0"/>
                        </a:spcAft>
                      </a:pPr>
                      <a:r>
                        <a:rPr lang="en-US" sz="1400" dirty="0">
                          <a:effectLst/>
                        </a:rPr>
                        <a:t>(What task must be accomplished to give us the desired result?)</a:t>
                      </a:r>
                      <a:endParaRPr lang="en-US" sz="1400" dirty="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dirty="0">
                          <a:effectLst/>
                        </a:rPr>
                        <a:t>Performance Standard </a:t>
                      </a:r>
                      <a:r>
                        <a:rPr lang="en-US" sz="1600" dirty="0" smtClean="0">
                          <a:effectLst/>
                        </a:rPr>
                        <a:t/>
                      </a:r>
                      <a:br>
                        <a:rPr lang="en-US" sz="1600" dirty="0" smtClean="0">
                          <a:effectLst/>
                        </a:rPr>
                      </a:br>
                      <a:endParaRPr lang="en-US" sz="1600" dirty="0">
                        <a:effectLst/>
                      </a:endParaRPr>
                    </a:p>
                    <a:p>
                      <a:pPr marL="0" marR="0">
                        <a:lnSpc>
                          <a:spcPct val="107000"/>
                        </a:lnSpc>
                        <a:spcBef>
                          <a:spcPts val="0"/>
                        </a:spcBef>
                        <a:spcAft>
                          <a:spcPts val="0"/>
                        </a:spcAft>
                      </a:pPr>
                      <a:r>
                        <a:rPr lang="en-US" sz="1400" dirty="0">
                          <a:effectLst/>
                        </a:rPr>
                        <a:t>(What should the standards for completeness, reliability, accuracy, timeliness, quality and/or cost be?)</a:t>
                      </a:r>
                      <a:endParaRPr lang="en-US" sz="1400" dirty="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637696722"/>
                  </a:ext>
                </a:extLst>
              </a:tr>
              <a:tr h="1095364">
                <a:tc>
                  <a:txBody>
                    <a:bodyPr/>
                    <a:lstStyle/>
                    <a:p>
                      <a:pPr marL="0" marR="0">
                        <a:lnSpc>
                          <a:spcPct val="107000"/>
                        </a:lnSpc>
                        <a:spcBef>
                          <a:spcPts val="0"/>
                        </a:spcBef>
                        <a:spcAft>
                          <a:spcPts val="0"/>
                        </a:spcAft>
                      </a:pPr>
                      <a:r>
                        <a:rPr lang="en-US" sz="1400" b="0" i="0" dirty="0">
                          <a:effectLst/>
                          <a:latin typeface="Arial" charset="0"/>
                          <a:ea typeface="Arial" charset="0"/>
                          <a:cs typeface="Arial" charset="0"/>
                        </a:rPr>
                        <a:t>1. X. User guides and other documentation provided are accurate, complete, and easy to use. </a:t>
                      </a:r>
                      <a:endParaRPr lang="en-US" sz="1400" b="0" i="0" dirty="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b="0" i="0">
                          <a:effectLst/>
                          <a:latin typeface="Arial" charset="0"/>
                          <a:ea typeface="Arial" charset="0"/>
                          <a:cs typeface="Arial" charset="0"/>
                        </a:rPr>
                        <a:t>Documentation shall meet agency requirements for accuracy, completeness, and ease of use.</a:t>
                      </a:r>
                      <a:endParaRPr lang="en-US" sz="1400" b="0" i="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nSpc>
                          <a:spcPct val="107000"/>
                        </a:lnSpc>
                        <a:spcBef>
                          <a:spcPts val="0"/>
                        </a:spcBef>
                        <a:spcAft>
                          <a:spcPts val="0"/>
                        </a:spcAft>
                      </a:pPr>
                      <a:r>
                        <a:rPr lang="en-US" sz="1400" b="0" i="0" dirty="0">
                          <a:effectLst/>
                          <a:latin typeface="Arial" charset="0"/>
                          <a:ea typeface="Arial" charset="0"/>
                          <a:cs typeface="Arial" charset="0"/>
                        </a:rPr>
                        <a:t>95% of the documentation provided meets the stated standards.   </a:t>
                      </a:r>
                      <a:endParaRPr lang="en-US" sz="1400" b="0" i="0" dirty="0">
                        <a:solidFill>
                          <a:schemeClr val="bg1"/>
                        </a:solidFill>
                        <a:effectLst/>
                        <a:latin typeface="Arial" charset="0"/>
                        <a:ea typeface="Arial" charset="0"/>
                        <a:cs typeface="Arial"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898843864"/>
                  </a:ext>
                </a:extLst>
              </a:tr>
            </a:tbl>
          </a:graphicData>
        </a:graphic>
      </p:graphicFrame>
      <p:sp>
        <p:nvSpPr>
          <p:cNvPr id="4" name="Rectangle 3"/>
          <p:cNvSpPr/>
          <p:nvPr/>
        </p:nvSpPr>
        <p:spPr>
          <a:xfrm>
            <a:off x="937845" y="1415123"/>
            <a:ext cx="10316308" cy="2308324"/>
          </a:xfrm>
          <a:prstGeom prst="rect">
            <a:avLst/>
          </a:prstGeom>
        </p:spPr>
        <p:txBody>
          <a:bodyPr wrap="square">
            <a:spAutoFit/>
          </a:bodyPr>
          <a:lstStyle/>
          <a:p>
            <a:r>
              <a:rPr lang="en-US" sz="2400" dirty="0">
                <a:solidFill>
                  <a:schemeClr val="bg1"/>
                </a:solidFill>
                <a:latin typeface="Arial" charset="0"/>
                <a:ea typeface="Arial" charset="0"/>
                <a:cs typeface="Arial" charset="0"/>
              </a:rPr>
              <a:t>Identify how performance objective should be measured</a:t>
            </a:r>
          </a:p>
          <a:p>
            <a:r>
              <a:rPr lang="en-US" sz="2400" dirty="0">
                <a:solidFill>
                  <a:schemeClr val="bg1"/>
                </a:solidFill>
                <a:latin typeface="Arial" charset="0"/>
                <a:ea typeface="Arial" charset="0"/>
                <a:cs typeface="Arial" charset="0"/>
              </a:rPr>
              <a:t> </a:t>
            </a:r>
          </a:p>
          <a:p>
            <a:r>
              <a:rPr lang="en-US" sz="2400" dirty="0">
                <a:solidFill>
                  <a:schemeClr val="bg1"/>
                </a:solidFill>
                <a:latin typeface="Arial" charset="0"/>
                <a:ea typeface="Arial" charset="0"/>
                <a:cs typeface="Arial" charset="0"/>
              </a:rPr>
              <a:t>Establish Performance Standards</a:t>
            </a:r>
          </a:p>
          <a:p>
            <a:r>
              <a:rPr lang="en-US" sz="2400" dirty="0">
                <a:solidFill>
                  <a:schemeClr val="bg1"/>
                </a:solidFill>
                <a:latin typeface="Arial" charset="0"/>
                <a:ea typeface="Arial" charset="0"/>
                <a:cs typeface="Arial" charset="0"/>
              </a:rPr>
              <a:t>Identify Acceptable Quality Levels (AQLs</a:t>
            </a:r>
            <a:r>
              <a:rPr lang="en-US" sz="2400" dirty="0" smtClean="0">
                <a:solidFill>
                  <a:schemeClr val="bg1"/>
                </a:solidFill>
                <a:latin typeface="Arial" charset="0"/>
                <a:ea typeface="Arial" charset="0"/>
                <a:cs typeface="Arial" charset="0"/>
              </a:rPr>
              <a:t>)</a:t>
            </a:r>
            <a:br>
              <a:rPr lang="en-US" sz="2400" dirty="0" smtClean="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Example:</a:t>
            </a:r>
          </a:p>
        </p:txBody>
      </p:sp>
    </p:spTree>
    <p:extLst>
      <p:ext uri="{BB962C8B-B14F-4D97-AF65-F5344CB8AC3E}">
        <p14:creationId xmlns:p14="http://schemas.microsoft.com/office/powerpoint/2010/main" val="14799025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DEVELOP PERFORMANCE STANDARDS</a:t>
            </a:r>
            <a:endParaRPr lang="en-US" b="1" dirty="0">
              <a:solidFill>
                <a:schemeClr val="bg1"/>
              </a:solidFill>
              <a:latin typeface="Arial Black" charset="0"/>
              <a:ea typeface="Arial Black" charset="0"/>
              <a:cs typeface="Arial Black" charset="0"/>
            </a:endParaRPr>
          </a:p>
        </p:txBody>
      </p:sp>
      <p:graphicFrame>
        <p:nvGraphicFramePr>
          <p:cNvPr id="7" name="Diagram 6"/>
          <p:cNvGraphicFramePr/>
          <p:nvPr>
            <p:extLst>
              <p:ext uri="{D42A27DB-BD31-4B8C-83A1-F6EECF244321}">
                <p14:modId xmlns:p14="http://schemas.microsoft.com/office/powerpoint/2010/main" val="1707314014"/>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13</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90551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DEFINE ACCEPTABLE QUALITY LEVELS</a:t>
            </a:r>
            <a:endParaRPr lang="en-US" b="1" dirty="0">
              <a:solidFill>
                <a:schemeClr val="bg1"/>
              </a:solidFill>
              <a:latin typeface="Arial Black" charset="0"/>
              <a:ea typeface="Arial Black" charset="0"/>
              <a:cs typeface="Arial Black" charset="0"/>
            </a:endParaRPr>
          </a:p>
        </p:txBody>
      </p:sp>
      <p:graphicFrame>
        <p:nvGraphicFramePr>
          <p:cNvPr id="7" name="Diagram 6"/>
          <p:cNvGraphicFramePr/>
          <p:nvPr>
            <p:extLst>
              <p:ext uri="{D42A27DB-BD31-4B8C-83A1-F6EECF244321}">
                <p14:modId xmlns:p14="http://schemas.microsoft.com/office/powerpoint/2010/main" val="487291134"/>
              </p:ext>
            </p:extLst>
          </p:nvPr>
        </p:nvGraphicFramePr>
        <p:xfrm>
          <a:off x="514348" y="852782"/>
          <a:ext cx="11163301" cy="629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14</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51035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smtClean="0">
                <a:solidFill>
                  <a:schemeClr val="bg1"/>
                </a:solidFill>
                <a:latin typeface="Arial Black" charset="0"/>
                <a:ea typeface="Arial Black" charset="0"/>
                <a:cs typeface="Arial Black" charset="0"/>
              </a:rPr>
              <a:t>METHODS OF SURVEILLANCE</a:t>
            </a:r>
            <a:endParaRPr lang="en-US" sz="4800" b="1" dirty="0">
              <a:solidFill>
                <a:schemeClr val="bg1"/>
              </a:solidFill>
              <a:latin typeface="Arial Black" charset="0"/>
              <a:ea typeface="Arial Black" charset="0"/>
              <a:cs typeface="Arial Black" charset="0"/>
            </a:endParaRPr>
          </a:p>
        </p:txBody>
      </p:sp>
      <p:graphicFrame>
        <p:nvGraphicFramePr>
          <p:cNvPr id="4" name="Diagram 3"/>
          <p:cNvGraphicFramePr/>
          <p:nvPr>
            <p:extLst>
              <p:ext uri="{D42A27DB-BD31-4B8C-83A1-F6EECF244321}">
                <p14:modId xmlns:p14="http://schemas.microsoft.com/office/powerpoint/2010/main" val="1546615754"/>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15</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632570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0" y="0"/>
            <a:ext cx="12192000" cy="6872822"/>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smtClean="0">
                <a:solidFill>
                  <a:schemeClr val="bg1"/>
                </a:solidFill>
                <a:latin typeface="Arial Black" charset="0"/>
                <a:ea typeface="Arial Black" charset="0"/>
                <a:cs typeface="Arial Black" charset="0"/>
              </a:rPr>
              <a:t>INCENTIVES</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927099" y="1717713"/>
            <a:ext cx="10337800" cy="2677656"/>
          </a:xfrm>
          <a:prstGeom prst="rect">
            <a:avLst/>
          </a:prstGeom>
        </p:spPr>
        <p:txBody>
          <a:bodyPr wrap="square">
            <a:spAutoFit/>
          </a:bodyPr>
          <a:lstStyle/>
          <a:p>
            <a:r>
              <a:rPr lang="en-US" sz="2800" b="1" dirty="0">
                <a:solidFill>
                  <a:schemeClr val="bg1"/>
                </a:solidFill>
                <a:latin typeface="Arial Black" charset="0"/>
                <a:ea typeface="Arial Black" charset="0"/>
                <a:cs typeface="Arial Black" charset="0"/>
              </a:rPr>
              <a:t>FAR 37.602(b)(3), </a:t>
            </a:r>
            <a:r>
              <a:rPr lang="en-US" sz="2800" dirty="0">
                <a:solidFill>
                  <a:schemeClr val="bg1"/>
                </a:solidFill>
                <a:latin typeface="Arial" charset="0"/>
                <a:ea typeface="Arial" charset="0"/>
                <a:cs typeface="Arial" charset="0"/>
              </a:rPr>
              <a:t>states:  </a:t>
            </a:r>
          </a:p>
          <a:p>
            <a:endParaRPr lang="en-US" sz="2800" dirty="0">
              <a:solidFill>
                <a:schemeClr val="bg1"/>
              </a:solidFill>
              <a:latin typeface="Arial" charset="0"/>
              <a:ea typeface="Arial" charset="0"/>
              <a:cs typeface="Arial" charset="0"/>
            </a:endParaRPr>
          </a:p>
          <a:p>
            <a:r>
              <a:rPr lang="en-US" sz="2800" dirty="0">
                <a:solidFill>
                  <a:schemeClr val="bg1"/>
                </a:solidFill>
                <a:latin typeface="Arial" charset="0"/>
                <a:ea typeface="Arial" charset="0"/>
                <a:cs typeface="Arial" charset="0"/>
              </a:rPr>
              <a:t>“Rely on the use of measurable performance standards and financial incentives in a competitive environment to encourage competitors to develop and institute innovative and cost-effective methods of performing the work.”</a:t>
            </a: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16</a:t>
            </a:r>
            <a:endParaRPr lang="en-US" sz="2000" b="1" dirty="0">
              <a:solidFill>
                <a:schemeClr val="bg1"/>
              </a:solidFill>
              <a:latin typeface="Arial" charset="0"/>
              <a:ea typeface="Arial" charset="0"/>
              <a:cs typeface="Arial" charset="0"/>
            </a:endParaRPr>
          </a:p>
        </p:txBody>
      </p:sp>
      <p:sp>
        <p:nvSpPr>
          <p:cNvPr id="6" name="Rectangle 5"/>
          <p:cNvSpPr/>
          <p:nvPr/>
        </p:nvSpPr>
        <p:spPr>
          <a:xfrm>
            <a:off x="927099" y="4694537"/>
            <a:ext cx="10337800" cy="1631216"/>
          </a:xfrm>
          <a:prstGeom prst="rect">
            <a:avLst/>
          </a:prstGeom>
        </p:spPr>
        <p:txBody>
          <a:bodyPr wrap="square">
            <a:spAutoFit/>
          </a:bodyPr>
          <a:lstStyle/>
          <a:p>
            <a:pPr marL="285750" indent="-285750">
              <a:buFont typeface="Courier New" charset="0"/>
              <a:buChar char="o"/>
            </a:pPr>
            <a:r>
              <a:rPr lang="en-US" sz="2000" dirty="0">
                <a:solidFill>
                  <a:schemeClr val="bg1"/>
                </a:solidFill>
                <a:latin typeface="Arial" charset="0"/>
                <a:ea typeface="Arial" charset="0"/>
                <a:cs typeface="Arial" charset="0"/>
              </a:rPr>
              <a:t>Align incentive criteria to performance, cost, or scheduling </a:t>
            </a:r>
            <a:r>
              <a:rPr lang="en-US" sz="2000" dirty="0" smtClean="0">
                <a:solidFill>
                  <a:schemeClr val="bg1"/>
                </a:solidFill>
                <a:latin typeface="Arial" charset="0"/>
                <a:ea typeface="Arial" charset="0"/>
                <a:cs typeface="Arial" charset="0"/>
              </a:rPr>
              <a:t>results;</a:t>
            </a:r>
            <a:br>
              <a:rPr lang="en-US" sz="2000" dirty="0" smtClean="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marL="285750" indent="-285750">
              <a:buFont typeface="Courier New" charset="0"/>
              <a:buChar char="o"/>
            </a:pPr>
            <a:r>
              <a:rPr lang="en-US" sz="2000" dirty="0">
                <a:solidFill>
                  <a:schemeClr val="bg1"/>
                </a:solidFill>
                <a:latin typeface="Arial" charset="0"/>
                <a:ea typeface="Arial" charset="0"/>
                <a:cs typeface="Arial" charset="0"/>
              </a:rPr>
              <a:t>Ensure the cost benefit equation justifies the incentive; </a:t>
            </a:r>
            <a:r>
              <a:rPr lang="en-US" sz="2000" dirty="0" smtClean="0">
                <a:solidFill>
                  <a:schemeClr val="bg1"/>
                </a:solidFill>
                <a:latin typeface="Arial" charset="0"/>
                <a:ea typeface="Arial" charset="0"/>
                <a:cs typeface="Arial" charset="0"/>
              </a:rPr>
              <a:t>and</a:t>
            </a:r>
            <a:br>
              <a:rPr lang="en-US" sz="2000" dirty="0" smtClean="0">
                <a:solidFill>
                  <a:schemeClr val="bg1"/>
                </a:solidFill>
                <a:latin typeface="Arial" charset="0"/>
                <a:ea typeface="Arial" charset="0"/>
                <a:cs typeface="Arial" charset="0"/>
              </a:rPr>
            </a:br>
            <a:endParaRPr lang="en-US" sz="2000" dirty="0">
              <a:solidFill>
                <a:schemeClr val="bg1"/>
              </a:solidFill>
              <a:latin typeface="Arial" charset="0"/>
              <a:ea typeface="Arial" charset="0"/>
              <a:cs typeface="Arial" charset="0"/>
            </a:endParaRPr>
          </a:p>
          <a:p>
            <a:pPr marL="285750" indent="-285750">
              <a:buFont typeface="Courier New" charset="0"/>
              <a:buChar char="o"/>
            </a:pPr>
            <a:r>
              <a:rPr lang="en-US" sz="2000" dirty="0">
                <a:solidFill>
                  <a:schemeClr val="bg1"/>
                </a:solidFill>
                <a:latin typeface="Arial" charset="0"/>
                <a:ea typeface="Arial" charset="0"/>
                <a:cs typeface="Arial" charset="0"/>
              </a:rPr>
              <a:t>FAR 16.401 (d) requires a D&amp;F to support use in the contract file. </a:t>
            </a:r>
          </a:p>
        </p:txBody>
      </p:sp>
    </p:spTree>
    <p:extLst>
      <p:ext uri="{BB962C8B-B14F-4D97-AF65-F5344CB8AC3E}">
        <p14:creationId xmlns:p14="http://schemas.microsoft.com/office/powerpoint/2010/main" val="19155562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Rectangle 8"/>
          <p:cNvSpPr/>
          <p:nvPr/>
        </p:nvSpPr>
        <p:spPr>
          <a:xfrm>
            <a:off x="0" y="0"/>
            <a:ext cx="12192000" cy="6872822"/>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INCENTIVE STRATEGIES</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927099" y="1432777"/>
            <a:ext cx="10337800" cy="5262979"/>
          </a:xfrm>
          <a:prstGeom prst="rect">
            <a:avLst/>
          </a:prstGeom>
        </p:spPr>
        <p:txBody>
          <a:bodyPr wrap="square">
            <a:spAutoFit/>
          </a:bodyPr>
          <a:lstStyle/>
          <a:p>
            <a:pPr marL="457200" indent="-457200">
              <a:buFont typeface="Courier New" charset="0"/>
              <a:buChar char="o"/>
            </a:pPr>
            <a:r>
              <a:rPr lang="en-US" sz="2800" dirty="0">
                <a:solidFill>
                  <a:schemeClr val="bg1"/>
                </a:solidFill>
                <a:latin typeface="Arial" charset="0"/>
                <a:ea typeface="Arial" charset="0"/>
                <a:cs typeface="Arial" charset="0"/>
              </a:rPr>
              <a:t>Incentives need not be limited to </a:t>
            </a:r>
            <a:r>
              <a:rPr lang="en-US" sz="2800" dirty="0" smtClean="0">
                <a:solidFill>
                  <a:schemeClr val="bg1"/>
                </a:solidFill>
                <a:latin typeface="Arial" charset="0"/>
                <a:ea typeface="Arial" charset="0"/>
                <a:cs typeface="Arial" charset="0"/>
              </a:rPr>
              <a:t>cost</a:t>
            </a: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Incentives should be based on target performance standards, not minimum contractual </a:t>
            </a:r>
            <a:r>
              <a:rPr lang="en-US" sz="2800" dirty="0" smtClean="0">
                <a:solidFill>
                  <a:schemeClr val="bg1"/>
                </a:solidFill>
                <a:latin typeface="Arial" charset="0"/>
                <a:ea typeface="Arial" charset="0"/>
                <a:cs typeface="Arial" charset="0"/>
              </a:rPr>
              <a:t>requirements</a:t>
            </a: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 Avoid rewarding contractors for simply meeting contract </a:t>
            </a:r>
            <a:r>
              <a:rPr lang="en-US" sz="2800" dirty="0" smtClean="0">
                <a:solidFill>
                  <a:schemeClr val="bg1"/>
                </a:solidFill>
                <a:latin typeface="Arial" charset="0"/>
                <a:ea typeface="Arial" charset="0"/>
                <a:cs typeface="Arial" charset="0"/>
              </a:rPr>
              <a:t>requirements</a:t>
            </a: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Ensure that incentives motivate the contractor to measurable quality control </a:t>
            </a:r>
            <a:r>
              <a:rPr lang="en-US" sz="2800" dirty="0" smtClean="0">
                <a:solidFill>
                  <a:schemeClr val="bg1"/>
                </a:solidFill>
                <a:latin typeface="Arial" charset="0"/>
                <a:ea typeface="Arial" charset="0"/>
                <a:cs typeface="Arial" charset="0"/>
              </a:rPr>
              <a:t>processes</a:t>
            </a: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Use a combination of positive and negative incentives</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17</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8974727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0" y="0"/>
            <a:ext cx="12192000" cy="6872822"/>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chemeClr val="bg1"/>
                </a:solidFill>
                <a:latin typeface="Arial Black" charset="0"/>
                <a:ea typeface="Arial Black" charset="0"/>
                <a:cs typeface="Arial Black" charset="0"/>
              </a:rPr>
              <a:t>INCENTIVE CONSIDERATIONS</a:t>
            </a:r>
            <a:endParaRPr lang="en-US" sz="5400" b="1" dirty="0">
              <a:solidFill>
                <a:schemeClr val="bg1"/>
              </a:solidFill>
              <a:latin typeface="Arial Black" charset="0"/>
              <a:ea typeface="Arial Black" charset="0"/>
              <a:cs typeface="Arial Black" charset="0"/>
            </a:endParaRPr>
          </a:p>
        </p:txBody>
      </p:sp>
      <p:sp>
        <p:nvSpPr>
          <p:cNvPr id="4" name="Rectangle 3"/>
          <p:cNvSpPr/>
          <p:nvPr/>
        </p:nvSpPr>
        <p:spPr>
          <a:xfrm>
            <a:off x="927099" y="1432777"/>
            <a:ext cx="10337800" cy="5262979"/>
          </a:xfrm>
          <a:prstGeom prst="rect">
            <a:avLst/>
          </a:prstGeom>
        </p:spPr>
        <p:txBody>
          <a:bodyPr wrap="square">
            <a:spAutoFit/>
          </a:bodyPr>
          <a:lstStyle/>
          <a:p>
            <a:pPr marL="457200" indent="-457200">
              <a:buFont typeface="Courier New" charset="0"/>
              <a:buChar char="o"/>
            </a:pPr>
            <a:r>
              <a:rPr lang="en-US" sz="2800" dirty="0">
                <a:solidFill>
                  <a:schemeClr val="bg1"/>
                </a:solidFill>
                <a:latin typeface="Arial" charset="0"/>
                <a:ea typeface="Arial" charset="0"/>
                <a:cs typeface="Arial" charset="0"/>
              </a:rPr>
              <a:t>Will enhanced performance provide additional value to the agency</a:t>
            </a:r>
            <a:r>
              <a:rPr lang="en-US" sz="2800" dirty="0" smtClean="0">
                <a:solidFill>
                  <a:schemeClr val="bg1"/>
                </a:solidFill>
                <a:latin typeface="Arial" charset="0"/>
                <a:ea typeface="Arial" charset="0"/>
                <a:cs typeface="Arial" charset="0"/>
              </a:rPr>
              <a:t>?</a:t>
            </a: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Which areas of the requirement would benefit most from enhanced performance? </a:t>
            </a:r>
            <a:endParaRPr lang="en-US" sz="2800" dirty="0" smtClean="0">
              <a:solidFill>
                <a:schemeClr val="bg1"/>
              </a:solidFill>
              <a:latin typeface="Arial" charset="0"/>
              <a:ea typeface="Arial" charset="0"/>
              <a:cs typeface="Arial" charset="0"/>
            </a:endParaRP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How much is the agency willing to pay to achieve a level of performance beyond the performance standard?  </a:t>
            </a:r>
            <a:endParaRPr lang="en-US" sz="2800" dirty="0" smtClean="0">
              <a:solidFill>
                <a:schemeClr val="bg1"/>
              </a:solidFill>
              <a:latin typeface="Arial" charset="0"/>
              <a:ea typeface="Arial" charset="0"/>
              <a:cs typeface="Arial" charset="0"/>
            </a:endParaRPr>
          </a:p>
          <a:p>
            <a:pPr marL="457200" indent="-457200">
              <a:buFont typeface="Courier New" charset="0"/>
              <a:buChar char="o"/>
            </a:pPr>
            <a:endParaRPr lang="en-US" sz="2800" dirty="0">
              <a:solidFill>
                <a:schemeClr val="bg1"/>
              </a:solidFill>
              <a:latin typeface="Arial" charset="0"/>
              <a:ea typeface="Arial" charset="0"/>
              <a:cs typeface="Arial" charset="0"/>
            </a:endParaRPr>
          </a:p>
          <a:p>
            <a:pPr marL="457200" indent="-457200">
              <a:buFont typeface="Courier New" charset="0"/>
              <a:buChar char="o"/>
            </a:pPr>
            <a:r>
              <a:rPr lang="en-US" sz="2800" dirty="0">
                <a:solidFill>
                  <a:schemeClr val="bg1"/>
                </a:solidFill>
                <a:latin typeface="Arial" charset="0"/>
                <a:ea typeface="Arial" charset="0"/>
                <a:cs typeface="Arial" charset="0"/>
              </a:rPr>
              <a:t>Do contractors within the particular industry prefer additional performance periods (award terms) in lieu of monetary incentives (award fees)? </a:t>
            </a:r>
          </a:p>
        </p:txBody>
      </p:sp>
      <p:sp>
        <p:nvSpPr>
          <p:cNvPr id="6"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18</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55689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solidFill>
                  <a:schemeClr val="bg1"/>
                </a:solidFill>
                <a:latin typeface="Arial Black" charset="0"/>
                <a:ea typeface="Arial Black" charset="0"/>
                <a:cs typeface="Arial Black" charset="0"/>
              </a:rPr>
              <a:t>PERFORMANCE REQUIREMENTS SUMMARY (PRS)</a:t>
            </a:r>
            <a:endParaRPr lang="en-US" sz="3600" b="1" dirty="0">
              <a:solidFill>
                <a:schemeClr val="bg1"/>
              </a:solidFill>
              <a:latin typeface="Arial Black" charset="0"/>
              <a:ea typeface="Arial Black" charset="0"/>
              <a:cs typeface="Arial Black"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031744780"/>
              </p:ext>
            </p:extLst>
          </p:nvPr>
        </p:nvGraphicFramePr>
        <p:xfrm>
          <a:off x="127000" y="1417955"/>
          <a:ext cx="11938000" cy="5059744"/>
        </p:xfrm>
        <a:graphic>
          <a:graphicData uri="http://schemas.openxmlformats.org/drawingml/2006/table">
            <a:tbl>
              <a:tblPr firstRow="1" bandRow="1">
                <a:tableStyleId>{5C22544A-7EE6-4342-B048-85BDC9FD1C3A}</a:tableStyleId>
              </a:tblPr>
              <a:tblGrid>
                <a:gridCol w="2117436"/>
                <a:gridCol w="1385455"/>
                <a:gridCol w="2327564"/>
                <a:gridCol w="3214254"/>
                <a:gridCol w="2893291"/>
              </a:tblGrid>
              <a:tr h="1186701">
                <a:tc>
                  <a:txBody>
                    <a:bodyPr/>
                    <a:lstStyle/>
                    <a:p>
                      <a:pPr algn="ctr"/>
                      <a:r>
                        <a:rPr lang="en-US" sz="1200" b="1" i="0" kern="1200" cap="none" dirty="0" smtClean="0">
                          <a:solidFill>
                            <a:schemeClr val="bg1"/>
                          </a:solidFill>
                          <a:effectLst/>
                          <a:latin typeface="Arial" charset="0"/>
                          <a:ea typeface="Arial" charset="0"/>
                          <a:cs typeface="Arial" charset="0"/>
                        </a:rPr>
                        <a:t>PERFORMANCE</a:t>
                      </a:r>
                      <a:endParaRPr lang="en-US" sz="1200" b="1" i="0" kern="1200" dirty="0" smtClean="0">
                        <a:solidFill>
                          <a:schemeClr val="bg1"/>
                        </a:solidFill>
                        <a:effectLst/>
                        <a:latin typeface="Arial" charset="0"/>
                        <a:ea typeface="Arial" charset="0"/>
                        <a:cs typeface="Arial" charset="0"/>
                      </a:endParaRPr>
                    </a:p>
                    <a:p>
                      <a:pPr algn="ctr"/>
                      <a:r>
                        <a:rPr lang="en-US" sz="1200" b="1" i="0" kern="1200" cap="none" dirty="0" smtClean="0">
                          <a:solidFill>
                            <a:schemeClr val="bg1"/>
                          </a:solidFill>
                          <a:effectLst/>
                          <a:latin typeface="Arial" charset="0"/>
                          <a:ea typeface="Arial" charset="0"/>
                          <a:cs typeface="Arial" charset="0"/>
                        </a:rPr>
                        <a:t>OBJECTIVE</a:t>
                      </a:r>
                    </a:p>
                    <a:p>
                      <a:pPr algn="ctr"/>
                      <a:endParaRPr lang="en-US" sz="1200" b="1" i="0" kern="1200" cap="none" dirty="0" smtClean="0">
                        <a:solidFill>
                          <a:schemeClr val="bg1"/>
                        </a:solidFill>
                        <a:effectLst/>
                        <a:latin typeface="Arial" charset="0"/>
                        <a:ea typeface="Arial" charset="0"/>
                        <a:cs typeface="Arial" charset="0"/>
                      </a:endParaRPr>
                    </a:p>
                    <a:p>
                      <a:pPr marL="0" marR="0" algn="ctr">
                        <a:lnSpc>
                          <a:spcPct val="107000"/>
                        </a:lnSpc>
                        <a:spcBef>
                          <a:spcPts val="0"/>
                        </a:spcBef>
                        <a:spcAft>
                          <a:spcPts val="0"/>
                        </a:spcAft>
                      </a:pPr>
                      <a:r>
                        <a:rPr lang="en-US" sz="1200" dirty="0" smtClean="0">
                          <a:effectLst/>
                          <a:latin typeface="Arial" charset="0"/>
                          <a:ea typeface="Arial" charset="0"/>
                          <a:cs typeface="Arial" charset="0"/>
                        </a:rPr>
                        <a:t>(The service</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required; usually</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a shall statement)</a:t>
                      </a:r>
                    </a:p>
                    <a:p>
                      <a:pPr algn="ctr"/>
                      <a:endParaRPr lang="en-US" sz="1200" b="1" i="0" kern="1200" dirty="0" smtClean="0">
                        <a:solidFill>
                          <a:schemeClr val="bg1"/>
                        </a:solidFill>
                        <a:effectLst/>
                        <a:latin typeface="Arial" charset="0"/>
                        <a:ea typeface="Arial" charset="0"/>
                        <a:cs typeface="Arial" charset="0"/>
                      </a:endParaRPr>
                    </a:p>
                  </a:txBody>
                  <a:tcPr anchor="ctr"/>
                </a:tc>
                <a:tc>
                  <a:txBody>
                    <a:bodyPr/>
                    <a:lstStyle/>
                    <a:p>
                      <a:pPr algn="ctr"/>
                      <a:r>
                        <a:rPr lang="en-US" sz="1200" b="1" i="0" kern="1200" dirty="0" smtClean="0">
                          <a:solidFill>
                            <a:schemeClr val="bg1"/>
                          </a:solidFill>
                          <a:effectLst/>
                          <a:latin typeface="Arial" charset="0"/>
                          <a:ea typeface="Arial" charset="0"/>
                          <a:cs typeface="Arial" charset="0"/>
                        </a:rPr>
                        <a:t>STANDARD</a:t>
                      </a:r>
                      <a:r>
                        <a:rPr lang="en-US" sz="1200" b="1" i="0" dirty="0" smtClean="0">
                          <a:solidFill>
                            <a:schemeClr val="bg1"/>
                          </a:solidFill>
                          <a:effectLst/>
                          <a:latin typeface="Arial" charset="0"/>
                          <a:ea typeface="Arial" charset="0"/>
                          <a:cs typeface="Arial" charset="0"/>
                        </a:rPr>
                        <a:t> </a:t>
                      </a:r>
                      <a:endParaRPr lang="en-US" sz="1200" b="1" i="0" dirty="0">
                        <a:solidFill>
                          <a:schemeClr val="bg1"/>
                        </a:solidFill>
                        <a:latin typeface="Arial" charset="0"/>
                        <a:ea typeface="Arial" charset="0"/>
                        <a:cs typeface="Arial" charset="0"/>
                      </a:endParaRPr>
                    </a:p>
                  </a:txBody>
                  <a:tcPr anchor="ctr"/>
                </a:tc>
                <a:tc>
                  <a:txBody>
                    <a:bodyPr/>
                    <a:lstStyle/>
                    <a:p>
                      <a:pPr algn="ctr"/>
                      <a:r>
                        <a:rPr lang="en-US" sz="1200" b="1" i="0" kern="1200" dirty="0" smtClean="0">
                          <a:solidFill>
                            <a:schemeClr val="bg1"/>
                          </a:solidFill>
                          <a:effectLst/>
                          <a:latin typeface="Arial" charset="0"/>
                          <a:ea typeface="Arial" charset="0"/>
                          <a:cs typeface="Arial" charset="0"/>
                        </a:rPr>
                        <a:t>PERFORMANCE</a:t>
                      </a:r>
                      <a:r>
                        <a:rPr lang="en-US" sz="1200" b="1" i="0" kern="1200" baseline="0" dirty="0" smtClean="0">
                          <a:solidFill>
                            <a:schemeClr val="bg1"/>
                          </a:solidFill>
                          <a:effectLst/>
                          <a:latin typeface="Arial" charset="0"/>
                          <a:ea typeface="Arial" charset="0"/>
                          <a:cs typeface="Arial" charset="0"/>
                        </a:rPr>
                        <a:t> THRESHOLD</a:t>
                      </a:r>
                    </a:p>
                    <a:p>
                      <a:pPr algn="ctr"/>
                      <a:endParaRPr lang="en-US" sz="1200" b="1" i="0" kern="1200" baseline="0" dirty="0" smtClean="0">
                        <a:solidFill>
                          <a:schemeClr val="bg1"/>
                        </a:solidFill>
                        <a:effectLst/>
                        <a:latin typeface="Arial" charset="0"/>
                        <a:ea typeface="Arial" charset="0"/>
                        <a:cs typeface="Arial" charset="0"/>
                      </a:endParaRPr>
                    </a:p>
                    <a:p>
                      <a:pPr marL="0" marR="0" algn="ctr">
                        <a:lnSpc>
                          <a:spcPct val="107000"/>
                        </a:lnSpc>
                        <a:spcBef>
                          <a:spcPts val="0"/>
                        </a:spcBef>
                        <a:spcAft>
                          <a:spcPts val="0"/>
                        </a:spcAft>
                      </a:pPr>
                      <a:r>
                        <a:rPr lang="en-US" sz="1200" dirty="0" smtClean="0">
                          <a:effectLst/>
                          <a:latin typeface="Arial" charset="0"/>
                          <a:ea typeface="Arial" charset="0"/>
                          <a:cs typeface="Arial" charset="0"/>
                        </a:rPr>
                        <a:t>(This is the</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maximum error</a:t>
                      </a:r>
                    </a:p>
                    <a:p>
                      <a:pPr marL="0" marR="0" algn="ctr">
                        <a:lnSpc>
                          <a:spcPct val="107000"/>
                        </a:lnSpc>
                        <a:spcBef>
                          <a:spcPts val="0"/>
                        </a:spcBef>
                        <a:spcAft>
                          <a:spcPts val="0"/>
                        </a:spcAft>
                      </a:pPr>
                      <a:r>
                        <a:rPr lang="en-US" sz="1200" dirty="0" smtClean="0">
                          <a:effectLst/>
                          <a:latin typeface="Arial" charset="0"/>
                          <a:ea typeface="Arial" charset="0"/>
                          <a:cs typeface="Arial" charset="0"/>
                        </a:rPr>
                        <a:t>rate. For example:</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Zero deviation</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from standard.)</a:t>
                      </a:r>
                    </a:p>
                    <a:p>
                      <a:pPr algn="ctr"/>
                      <a:endParaRPr lang="en-US" sz="1200" b="1" i="0" dirty="0">
                        <a:solidFill>
                          <a:schemeClr val="bg1"/>
                        </a:solidFill>
                        <a:latin typeface="Arial" charset="0"/>
                        <a:ea typeface="Arial" charset="0"/>
                        <a:cs typeface="Arial" charset="0"/>
                      </a:endParaRPr>
                    </a:p>
                  </a:txBody>
                  <a:tcPr anchor="ctr"/>
                </a:tc>
                <a:tc>
                  <a:txBody>
                    <a:bodyPr/>
                    <a:lstStyle/>
                    <a:p>
                      <a:pPr algn="ctr"/>
                      <a:r>
                        <a:rPr lang="en-US" sz="1200" b="1" i="0" kern="1200" dirty="0" smtClean="0">
                          <a:solidFill>
                            <a:schemeClr val="bg1"/>
                          </a:solidFill>
                          <a:effectLst/>
                          <a:latin typeface="Arial" charset="0"/>
                          <a:ea typeface="Arial" charset="0"/>
                          <a:cs typeface="Arial" charset="0"/>
                        </a:rPr>
                        <a:t>METHOD</a:t>
                      </a:r>
                      <a:r>
                        <a:rPr lang="en-US" sz="1200" b="1" i="0" kern="1200" baseline="0" dirty="0" smtClean="0">
                          <a:solidFill>
                            <a:schemeClr val="bg1"/>
                          </a:solidFill>
                          <a:effectLst/>
                          <a:latin typeface="Arial" charset="0"/>
                          <a:ea typeface="Arial" charset="0"/>
                          <a:cs typeface="Arial" charset="0"/>
                        </a:rPr>
                        <a:t> OF SURVEILLANCE</a:t>
                      </a:r>
                    </a:p>
                    <a:p>
                      <a:pPr algn="ctr"/>
                      <a:endParaRPr lang="en-US" sz="1200" b="1" i="0" kern="1200" baseline="0" dirty="0" smtClean="0">
                        <a:solidFill>
                          <a:schemeClr val="bg1"/>
                        </a:solidFill>
                        <a:effectLst/>
                        <a:latin typeface="Arial" charset="0"/>
                        <a:ea typeface="Arial" charset="0"/>
                        <a:cs typeface="Arial" charset="0"/>
                      </a:endParaRPr>
                    </a:p>
                    <a:p>
                      <a:pPr marL="0" marR="0" algn="ctr">
                        <a:lnSpc>
                          <a:spcPct val="107000"/>
                        </a:lnSpc>
                        <a:spcBef>
                          <a:spcPts val="0"/>
                        </a:spcBef>
                        <a:spcAft>
                          <a:spcPts val="0"/>
                        </a:spcAft>
                      </a:pPr>
                      <a:r>
                        <a:rPr lang="en-US" sz="1200" dirty="0" smtClean="0">
                          <a:effectLst/>
                          <a:latin typeface="Arial" charset="0"/>
                          <a:ea typeface="Arial" charset="0"/>
                          <a:cs typeface="Arial" charset="0"/>
                        </a:rPr>
                        <a:t>(Also indicate who</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performs. For</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example: One</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hundred percent</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inspection by the</a:t>
                      </a:r>
                      <a:r>
                        <a:rPr lang="en-US" sz="1200" baseline="0" dirty="0" smtClean="0">
                          <a:effectLst/>
                          <a:latin typeface="Arial" charset="0"/>
                          <a:ea typeface="Arial" charset="0"/>
                          <a:cs typeface="Arial" charset="0"/>
                        </a:rPr>
                        <a:t> </a:t>
                      </a:r>
                      <a:r>
                        <a:rPr lang="en-US" sz="1200" dirty="0" smtClean="0">
                          <a:effectLst/>
                          <a:latin typeface="Arial" charset="0"/>
                          <a:ea typeface="Arial" charset="0"/>
                          <a:cs typeface="Arial" charset="0"/>
                        </a:rPr>
                        <a:t>COR.)</a:t>
                      </a:r>
                    </a:p>
                    <a:p>
                      <a:pPr algn="ctr"/>
                      <a:endParaRPr lang="en-US" sz="1200" b="1" i="0" dirty="0">
                        <a:solidFill>
                          <a:schemeClr val="bg1"/>
                        </a:solidFill>
                        <a:latin typeface="Arial" charset="0"/>
                        <a:ea typeface="Arial" charset="0"/>
                        <a:cs typeface="Arial" charset="0"/>
                      </a:endParaRPr>
                    </a:p>
                  </a:txBody>
                  <a:tcPr anchor="ctr"/>
                </a:tc>
                <a:tc>
                  <a:txBody>
                    <a:bodyPr/>
                    <a:lstStyle/>
                    <a:p>
                      <a:pPr algn="ctr"/>
                      <a:r>
                        <a:rPr lang="en-US" sz="1200" b="1" i="0" kern="1200" dirty="0" smtClean="0">
                          <a:solidFill>
                            <a:schemeClr val="bg1"/>
                          </a:solidFill>
                          <a:effectLst/>
                          <a:latin typeface="Arial" charset="0"/>
                          <a:ea typeface="Arial" charset="0"/>
                          <a:cs typeface="Arial" charset="0"/>
                        </a:rPr>
                        <a:t>INCENTIVES</a:t>
                      </a:r>
                      <a:r>
                        <a:rPr lang="en-US" sz="1200" b="1" i="0" dirty="0" smtClean="0">
                          <a:solidFill>
                            <a:schemeClr val="bg1"/>
                          </a:solidFill>
                          <a:effectLst/>
                          <a:latin typeface="Arial" charset="0"/>
                          <a:ea typeface="Arial" charset="0"/>
                          <a:cs typeface="Arial" charset="0"/>
                        </a:rPr>
                        <a:t> </a:t>
                      </a:r>
                    </a:p>
                    <a:p>
                      <a:pPr algn="ctr"/>
                      <a:endParaRPr lang="en-US" sz="1200" b="1" i="0" dirty="0" smtClean="0">
                        <a:solidFill>
                          <a:schemeClr val="bg1"/>
                        </a:solidFill>
                        <a:effectLst/>
                        <a:latin typeface="Arial" charset="0"/>
                        <a:ea typeface="Arial" charset="0"/>
                        <a:cs typeface="Arial"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dirty="0" smtClean="0">
                          <a:effectLst/>
                          <a:latin typeface="Arial" charset="0"/>
                          <a:ea typeface="Arial" charset="0"/>
                          <a:cs typeface="Arial" charset="0"/>
                        </a:rPr>
                        <a:t>(If any, Positive and/or Negative Impact on Contractor Payments)</a:t>
                      </a:r>
                    </a:p>
                    <a:p>
                      <a:pPr algn="ctr"/>
                      <a:endParaRPr lang="en-US" sz="1200" b="1" i="0" dirty="0">
                        <a:solidFill>
                          <a:schemeClr val="bg1"/>
                        </a:solidFill>
                        <a:latin typeface="Arial" charset="0"/>
                        <a:ea typeface="Arial" charset="0"/>
                        <a:cs typeface="Arial" charset="0"/>
                      </a:endParaRPr>
                    </a:p>
                  </a:txBody>
                  <a:tcPr anchor="ctr"/>
                </a:tc>
              </a:tr>
              <a:tr h="1103821">
                <a:tc>
                  <a:txBody>
                    <a:bodyPr/>
                    <a:lstStyle/>
                    <a:p>
                      <a:pPr algn="ctr"/>
                      <a:r>
                        <a:rPr lang="en-US" sz="1200" b="0" i="0" kern="1200" dirty="0" smtClean="0">
                          <a:solidFill>
                            <a:schemeClr val="dk1"/>
                          </a:solidFill>
                          <a:effectLst/>
                          <a:latin typeface="Arial" charset="0"/>
                          <a:ea typeface="Arial" charset="0"/>
                          <a:cs typeface="Arial" charset="0"/>
                        </a:rPr>
                        <a:t>Performance</a:t>
                      </a:r>
                      <a:r>
                        <a:rPr lang="en-US" sz="1200" b="0" i="0" kern="1200" baseline="0" dirty="0" smtClean="0">
                          <a:solidFill>
                            <a:schemeClr val="dk1"/>
                          </a:solidFill>
                          <a:effectLst/>
                          <a:latin typeface="Arial" charset="0"/>
                          <a:ea typeface="Arial" charset="0"/>
                          <a:cs typeface="Arial" charset="0"/>
                        </a:rPr>
                        <a:t> </a:t>
                      </a:r>
                      <a:r>
                        <a:rPr lang="en-US" sz="1200" b="0" i="0" kern="1200" dirty="0" smtClean="0">
                          <a:solidFill>
                            <a:schemeClr val="dk1"/>
                          </a:solidFill>
                          <a:effectLst/>
                          <a:latin typeface="Arial" charset="0"/>
                          <a:ea typeface="Arial" charset="0"/>
                          <a:cs typeface="Arial" charset="0"/>
                        </a:rPr>
                        <a:t>requirements</a:t>
                      </a:r>
                    </a:p>
                    <a:p>
                      <a:pPr algn="ctr"/>
                      <a:r>
                        <a:rPr lang="en-US" sz="1200" b="0" i="0" kern="1200" dirty="0" smtClean="0">
                          <a:solidFill>
                            <a:schemeClr val="dk1"/>
                          </a:solidFill>
                          <a:effectLst/>
                          <a:latin typeface="Arial" charset="0"/>
                          <a:ea typeface="Arial" charset="0"/>
                          <a:cs typeface="Arial" charset="0"/>
                        </a:rPr>
                        <a:t>summary (PRS)</a:t>
                      </a:r>
                      <a:r>
                        <a:rPr lang="en-US" sz="1200" b="0" i="0" kern="1200" baseline="0" dirty="0" smtClean="0">
                          <a:solidFill>
                            <a:schemeClr val="dk1"/>
                          </a:solidFill>
                          <a:effectLst/>
                          <a:latin typeface="Arial" charset="0"/>
                          <a:ea typeface="Arial" charset="0"/>
                          <a:cs typeface="Arial" charset="0"/>
                        </a:rPr>
                        <a:t> </a:t>
                      </a:r>
                      <a:r>
                        <a:rPr lang="en-US" sz="1200" b="0" i="0" kern="1200" dirty="0" smtClean="0">
                          <a:solidFill>
                            <a:schemeClr val="dk1"/>
                          </a:solidFill>
                          <a:effectLst/>
                          <a:latin typeface="Arial" charset="0"/>
                          <a:ea typeface="Arial" charset="0"/>
                          <a:cs typeface="Arial" charset="0"/>
                        </a:rPr>
                        <a:t>#1</a:t>
                      </a:r>
                    </a:p>
                    <a:p>
                      <a:pPr algn="ctr"/>
                      <a:r>
                        <a:rPr lang="en-US" sz="1200" b="0" i="0" kern="1200" dirty="0" smtClean="0">
                          <a:solidFill>
                            <a:schemeClr val="dk1"/>
                          </a:solidFill>
                          <a:effectLst/>
                          <a:latin typeface="Arial" charset="0"/>
                          <a:ea typeface="Arial" charset="0"/>
                          <a:cs typeface="Arial" charset="0"/>
                        </a:rPr>
                        <a:t>(Insert PWS</a:t>
                      </a:r>
                      <a:r>
                        <a:rPr lang="en-US" sz="1200" b="0" i="0" kern="1200" baseline="0" dirty="0" smtClean="0">
                          <a:solidFill>
                            <a:schemeClr val="dk1"/>
                          </a:solidFill>
                          <a:effectLst/>
                          <a:latin typeface="Arial" charset="0"/>
                          <a:ea typeface="Arial" charset="0"/>
                          <a:cs typeface="Arial" charset="0"/>
                        </a:rPr>
                        <a:t> </a:t>
                      </a:r>
                      <a:r>
                        <a:rPr lang="en-US" sz="1200" b="0" i="0" kern="1200" dirty="0" smtClean="0">
                          <a:solidFill>
                            <a:schemeClr val="dk1"/>
                          </a:solidFill>
                          <a:effectLst/>
                          <a:latin typeface="Arial" charset="0"/>
                          <a:ea typeface="Arial" charset="0"/>
                          <a:cs typeface="Arial" charset="0"/>
                        </a:rPr>
                        <a:t>paragraph.)</a:t>
                      </a:r>
                    </a:p>
                    <a:p>
                      <a:pPr algn="ctr"/>
                      <a:endParaRPr lang="en-US" sz="1200" b="0" i="0" dirty="0">
                        <a:latin typeface="Arial" charset="0"/>
                        <a:ea typeface="Arial" charset="0"/>
                        <a:cs typeface="Arial" charset="0"/>
                      </a:endParaRPr>
                    </a:p>
                  </a:txBody>
                  <a:tcPr anchor="ctr"/>
                </a:tc>
                <a:tc>
                  <a:txBody>
                    <a:bodyPr/>
                    <a:lstStyle/>
                    <a:p>
                      <a:pPr marL="0" marR="0" algn="ctr">
                        <a:lnSpc>
                          <a:spcPct val="107000"/>
                        </a:lnSpc>
                        <a:spcBef>
                          <a:spcPts val="0"/>
                        </a:spcBef>
                        <a:spcAft>
                          <a:spcPts val="0"/>
                        </a:spcAft>
                      </a:pPr>
                      <a:endParaRPr lang="en-US" sz="1050" b="0" i="0" dirty="0">
                        <a:effectLst/>
                        <a:latin typeface="Arial" charset="0"/>
                        <a:ea typeface="Arial" charset="0"/>
                        <a:cs typeface="Arial" charset="0"/>
                      </a:endParaRPr>
                    </a:p>
                  </a:txBody>
                  <a:tcPr marL="68580" marR="68580" marT="0" marB="0"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r>
              <a:tr h="809469">
                <a:tc>
                  <a:txBody>
                    <a:bodyPr/>
                    <a:lstStyle/>
                    <a:p>
                      <a:pPr algn="ctr"/>
                      <a:r>
                        <a:rPr lang="en-US" sz="1200" b="0" i="0" kern="1200" dirty="0" smtClean="0">
                          <a:solidFill>
                            <a:schemeClr val="dk1"/>
                          </a:solidFill>
                          <a:effectLst/>
                          <a:latin typeface="Arial" charset="0"/>
                          <a:ea typeface="Arial" charset="0"/>
                          <a:cs typeface="Arial" charset="0"/>
                        </a:rPr>
                        <a:t>PRS # 2</a:t>
                      </a:r>
                    </a:p>
                    <a:p>
                      <a:pPr algn="ctr"/>
                      <a:r>
                        <a:rPr lang="en-US" sz="1200" b="0" i="0" kern="1200" dirty="0" smtClean="0">
                          <a:solidFill>
                            <a:schemeClr val="dk1"/>
                          </a:solidFill>
                          <a:effectLst/>
                          <a:latin typeface="Arial" charset="0"/>
                          <a:ea typeface="Arial" charset="0"/>
                          <a:cs typeface="Arial" charset="0"/>
                        </a:rPr>
                        <a:t>(Insert PWS</a:t>
                      </a:r>
                      <a:r>
                        <a:rPr lang="en-US" sz="1200" b="0" i="0" kern="1200" baseline="0" dirty="0" smtClean="0">
                          <a:solidFill>
                            <a:schemeClr val="dk1"/>
                          </a:solidFill>
                          <a:effectLst/>
                          <a:latin typeface="Arial" charset="0"/>
                          <a:ea typeface="Arial" charset="0"/>
                          <a:cs typeface="Arial" charset="0"/>
                        </a:rPr>
                        <a:t> </a:t>
                      </a:r>
                      <a:r>
                        <a:rPr lang="en-US" sz="1200" b="0" i="0" kern="1200" dirty="0" smtClean="0">
                          <a:solidFill>
                            <a:schemeClr val="dk1"/>
                          </a:solidFill>
                          <a:effectLst/>
                          <a:latin typeface="Arial" charset="0"/>
                          <a:ea typeface="Arial" charset="0"/>
                          <a:cs typeface="Arial" charset="0"/>
                        </a:rPr>
                        <a:t>paragraph</a:t>
                      </a:r>
                      <a:r>
                        <a:rPr lang="en-US" sz="1200" b="0" i="0" kern="1200" baseline="0" dirty="0" smtClean="0">
                          <a:solidFill>
                            <a:schemeClr val="dk1"/>
                          </a:solidFill>
                          <a:effectLst/>
                          <a:latin typeface="Arial" charset="0"/>
                          <a:ea typeface="Arial" charset="0"/>
                          <a:cs typeface="Arial" charset="0"/>
                        </a:rPr>
                        <a:t> </a:t>
                      </a:r>
                      <a:r>
                        <a:rPr lang="en-US" sz="1200" b="0" i="0" kern="1200" dirty="0" smtClean="0">
                          <a:solidFill>
                            <a:schemeClr val="dk1"/>
                          </a:solidFill>
                          <a:effectLst/>
                          <a:latin typeface="Arial" charset="0"/>
                          <a:ea typeface="Arial" charset="0"/>
                          <a:cs typeface="Arial" charset="0"/>
                        </a:rPr>
                        <a:t>number.)</a:t>
                      </a:r>
                    </a:p>
                    <a:p>
                      <a:pPr algn="ctr"/>
                      <a:endParaRPr lang="en-US" sz="120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r>
              <a:tr h="850760">
                <a:tc>
                  <a:txBody>
                    <a:bodyPr/>
                    <a:lstStyle/>
                    <a:p>
                      <a:pPr marL="0" marR="0" algn="ctr">
                        <a:lnSpc>
                          <a:spcPct val="107000"/>
                        </a:lnSpc>
                        <a:spcBef>
                          <a:spcPts val="0"/>
                        </a:spcBef>
                        <a:spcAft>
                          <a:spcPts val="0"/>
                        </a:spcAft>
                      </a:pPr>
                      <a:r>
                        <a:rPr lang="en-US" sz="1200" b="0" i="0" dirty="0" smtClean="0">
                          <a:effectLst/>
                          <a:latin typeface="Arial" charset="0"/>
                          <a:ea typeface="Arial" charset="0"/>
                          <a:cs typeface="Arial" charset="0"/>
                        </a:rPr>
                        <a:t>PRS # 3</a:t>
                      </a:r>
                    </a:p>
                    <a:p>
                      <a:pPr marL="0" marR="0" algn="ctr">
                        <a:lnSpc>
                          <a:spcPct val="107000"/>
                        </a:lnSpc>
                        <a:spcBef>
                          <a:spcPts val="0"/>
                        </a:spcBef>
                        <a:spcAft>
                          <a:spcPts val="0"/>
                        </a:spcAft>
                      </a:pPr>
                      <a:r>
                        <a:rPr lang="en-US" sz="1200" b="0" i="0" dirty="0" smtClean="0">
                          <a:effectLst/>
                          <a:latin typeface="Arial" charset="0"/>
                          <a:ea typeface="Arial" charset="0"/>
                          <a:cs typeface="Arial" charset="0"/>
                        </a:rPr>
                        <a:t>(Insert PWS</a:t>
                      </a:r>
                      <a:r>
                        <a:rPr lang="en-US" sz="1200" b="0" i="0" baseline="0" dirty="0" smtClean="0">
                          <a:effectLst/>
                          <a:latin typeface="Arial" charset="0"/>
                          <a:ea typeface="Arial" charset="0"/>
                          <a:cs typeface="Arial" charset="0"/>
                        </a:rPr>
                        <a:t> </a:t>
                      </a:r>
                      <a:r>
                        <a:rPr lang="en-US" sz="1200" b="0" i="0" dirty="0" smtClean="0">
                          <a:effectLst/>
                          <a:latin typeface="Arial" charset="0"/>
                          <a:ea typeface="Arial" charset="0"/>
                          <a:cs typeface="Arial" charset="0"/>
                        </a:rPr>
                        <a:t>paragraph</a:t>
                      </a:r>
                    </a:p>
                    <a:p>
                      <a:pPr marL="0" marR="0" algn="ctr">
                        <a:lnSpc>
                          <a:spcPct val="107000"/>
                        </a:lnSpc>
                        <a:spcBef>
                          <a:spcPts val="0"/>
                        </a:spcBef>
                        <a:spcAft>
                          <a:spcPts val="0"/>
                        </a:spcAft>
                      </a:pPr>
                      <a:r>
                        <a:rPr lang="en-US" sz="1200" b="0" i="0" dirty="0" smtClean="0">
                          <a:effectLst/>
                          <a:latin typeface="Arial" charset="0"/>
                          <a:ea typeface="Arial" charset="0"/>
                          <a:cs typeface="Arial" charset="0"/>
                        </a:rPr>
                        <a:t>number.)</a:t>
                      </a:r>
                    </a:p>
                    <a:p>
                      <a:pPr algn="ctr"/>
                      <a:endParaRPr lang="en-US" sz="120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r>
              <a:tr h="850760">
                <a:tc>
                  <a:txBody>
                    <a:bodyPr/>
                    <a:lstStyle/>
                    <a:p>
                      <a:pPr marL="0" marR="0" algn="ctr">
                        <a:lnSpc>
                          <a:spcPct val="107000"/>
                        </a:lnSpc>
                        <a:spcBef>
                          <a:spcPts val="0"/>
                        </a:spcBef>
                        <a:spcAft>
                          <a:spcPts val="0"/>
                        </a:spcAft>
                      </a:pPr>
                      <a:r>
                        <a:rPr lang="en-US" sz="1200" b="0" i="0" dirty="0" smtClean="0">
                          <a:effectLst/>
                          <a:latin typeface="Arial" charset="0"/>
                          <a:ea typeface="Arial" charset="0"/>
                          <a:cs typeface="Arial" charset="0"/>
                        </a:rPr>
                        <a:t>PRS # 4</a:t>
                      </a:r>
                    </a:p>
                    <a:p>
                      <a:pPr marL="0" marR="0" algn="ctr">
                        <a:lnSpc>
                          <a:spcPct val="107000"/>
                        </a:lnSpc>
                        <a:spcBef>
                          <a:spcPts val="0"/>
                        </a:spcBef>
                        <a:spcAft>
                          <a:spcPts val="0"/>
                        </a:spcAft>
                      </a:pPr>
                      <a:r>
                        <a:rPr lang="en-US" sz="1200" b="0" i="0" dirty="0" smtClean="0">
                          <a:effectLst/>
                          <a:latin typeface="Arial" charset="0"/>
                          <a:ea typeface="Arial" charset="0"/>
                          <a:cs typeface="Arial" charset="0"/>
                        </a:rPr>
                        <a:t>(Insert PWS</a:t>
                      </a:r>
                      <a:r>
                        <a:rPr lang="en-US" sz="1200" b="0" i="0" baseline="0" dirty="0" smtClean="0">
                          <a:effectLst/>
                          <a:latin typeface="Arial" charset="0"/>
                          <a:ea typeface="Arial" charset="0"/>
                          <a:cs typeface="Arial" charset="0"/>
                        </a:rPr>
                        <a:t> </a:t>
                      </a:r>
                      <a:r>
                        <a:rPr lang="en-US" sz="1200" b="0" i="0" dirty="0" smtClean="0">
                          <a:effectLst/>
                          <a:latin typeface="Arial" charset="0"/>
                          <a:ea typeface="Arial" charset="0"/>
                          <a:cs typeface="Arial" charset="0"/>
                        </a:rPr>
                        <a:t>paragraph</a:t>
                      </a:r>
                    </a:p>
                    <a:p>
                      <a:pPr marL="0" marR="0" algn="ctr">
                        <a:lnSpc>
                          <a:spcPct val="107000"/>
                        </a:lnSpc>
                        <a:spcBef>
                          <a:spcPts val="0"/>
                        </a:spcBef>
                        <a:spcAft>
                          <a:spcPts val="0"/>
                        </a:spcAft>
                      </a:pPr>
                      <a:r>
                        <a:rPr lang="en-US" sz="1200" b="0" i="0" dirty="0" smtClean="0">
                          <a:effectLst/>
                          <a:latin typeface="Arial" charset="0"/>
                          <a:ea typeface="Arial" charset="0"/>
                          <a:cs typeface="Arial" charset="0"/>
                        </a:rPr>
                        <a:t>number.)</a:t>
                      </a:r>
                    </a:p>
                    <a:p>
                      <a:pPr algn="ctr"/>
                      <a:endParaRPr lang="en-US" sz="120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c>
                  <a:txBody>
                    <a:bodyPr/>
                    <a:lstStyle/>
                    <a:p>
                      <a:pPr algn="ctr"/>
                      <a:endParaRPr lang="en-US" sz="1050" b="0" i="0" dirty="0">
                        <a:latin typeface="Arial" charset="0"/>
                        <a:ea typeface="Arial" charset="0"/>
                        <a:cs typeface="Arial" charset="0"/>
                      </a:endParaRPr>
                    </a:p>
                  </a:txBody>
                  <a:tcPr anchor="ctr"/>
                </a:tc>
              </a:tr>
            </a:tbl>
          </a:graphicData>
        </a:graphic>
      </p:graphicFrame>
      <p:sp>
        <p:nvSpPr>
          <p:cNvPr id="9"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19</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78278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TextBox 2"/>
          <p:cNvSpPr txBox="1"/>
          <p:nvPr/>
        </p:nvSpPr>
        <p:spPr>
          <a:xfrm>
            <a:off x="1295400" y="1074509"/>
            <a:ext cx="9601200" cy="4708981"/>
          </a:xfrm>
          <a:prstGeom prst="rect">
            <a:avLst/>
          </a:prstGeom>
          <a:noFill/>
        </p:spPr>
        <p:txBody>
          <a:bodyPr wrap="square" rtlCol="0">
            <a:spAutoFit/>
          </a:bodyPr>
          <a:lstStyle/>
          <a:p>
            <a:pPr algn="ctr"/>
            <a:r>
              <a:rPr lang="en-US" sz="30000" b="1" smtClean="0">
                <a:solidFill>
                  <a:schemeClr val="bg1">
                    <a:alpha val="20000"/>
                  </a:schemeClr>
                </a:solidFill>
                <a:latin typeface="Arial Black" charset="0"/>
                <a:ea typeface="Arial Black" charset="0"/>
                <a:cs typeface="Arial Black" charset="0"/>
              </a:rPr>
              <a:t>PBA</a:t>
            </a:r>
            <a:endParaRPr lang="en-US" sz="30000" b="1">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mtClean="0">
                <a:solidFill>
                  <a:schemeClr val="bg1"/>
                </a:solidFill>
                <a:latin typeface="Arial Black" charset="0"/>
                <a:ea typeface="Arial Black" charset="0"/>
                <a:cs typeface="Arial Black" charset="0"/>
              </a:rPr>
              <a:t>PERFORMANCE BASED ACQUISITION</a:t>
            </a:r>
            <a:endParaRPr lang="en-US" b="1" dirty="0">
              <a:solidFill>
                <a:schemeClr val="bg1"/>
              </a:solidFill>
              <a:latin typeface="Arial Black" charset="0"/>
              <a:ea typeface="Arial Black" charset="0"/>
              <a:cs typeface="Arial Black" charset="0"/>
            </a:endParaRPr>
          </a:p>
        </p:txBody>
      </p:sp>
      <p:sp>
        <p:nvSpPr>
          <p:cNvPr id="5" name="Rectangle 4"/>
          <p:cNvSpPr/>
          <p:nvPr/>
        </p:nvSpPr>
        <p:spPr>
          <a:xfrm>
            <a:off x="1295399" y="1407551"/>
            <a:ext cx="9601200" cy="2677656"/>
          </a:xfrm>
          <a:prstGeom prst="rect">
            <a:avLst/>
          </a:prstGeom>
        </p:spPr>
        <p:txBody>
          <a:bodyPr wrap="square">
            <a:spAutoFit/>
          </a:bodyPr>
          <a:lstStyle/>
          <a:p>
            <a:r>
              <a:rPr lang="en-US" sz="2400" dirty="0">
                <a:solidFill>
                  <a:schemeClr val="bg1"/>
                </a:solidFill>
                <a:latin typeface="Arial" charset="0"/>
                <a:ea typeface="Arial" charset="0"/>
                <a:cs typeface="Arial" charset="0"/>
              </a:rPr>
              <a:t>“Performance-based acquisition (PBA)” means an acquisition structured around the results to be achieved as opposed to the manner by which the work is to be performed</a:t>
            </a:r>
            <a:r>
              <a:rPr lang="en-US" sz="2400" dirty="0" smtClean="0">
                <a:solidFill>
                  <a:schemeClr val="bg1"/>
                </a:solidFill>
                <a:latin typeface="Arial" charset="0"/>
                <a:ea typeface="Arial" charset="0"/>
                <a:cs typeface="Arial" charset="0"/>
              </a:rPr>
              <a:t>.</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“Performance Work Statement (PWS)” means a statement of work for performance-based acquisitions that describes the required results in clear, specific and objective terms with measurable outcomes.</a:t>
            </a:r>
          </a:p>
        </p:txBody>
      </p:sp>
      <p:sp>
        <p:nvSpPr>
          <p:cNvPr id="6" name="Rectangle 5"/>
          <p:cNvSpPr/>
          <p:nvPr/>
        </p:nvSpPr>
        <p:spPr>
          <a:xfrm>
            <a:off x="8753127" y="4741044"/>
            <a:ext cx="2143472" cy="523220"/>
          </a:xfrm>
          <a:prstGeom prst="rect">
            <a:avLst/>
          </a:prstGeom>
        </p:spPr>
        <p:txBody>
          <a:bodyPr wrap="none">
            <a:spAutoFit/>
          </a:bodyPr>
          <a:lstStyle/>
          <a:p>
            <a:pPr algn="r">
              <a:spcBef>
                <a:spcPts val="1800"/>
              </a:spcBef>
            </a:pPr>
            <a:r>
              <a:rPr lang="en-US" sz="2800" b="1">
                <a:solidFill>
                  <a:schemeClr val="bg1"/>
                </a:solidFill>
                <a:latin typeface="Arial Black" charset="0"/>
                <a:ea typeface="Arial Black" charset="0"/>
                <a:cs typeface="Arial Black" charset="0"/>
              </a:rPr>
              <a:t>FAR 2.101</a:t>
            </a:r>
            <a:endParaRPr lang="en-US" sz="2800" b="1" dirty="0">
              <a:solidFill>
                <a:schemeClr val="bg1"/>
              </a:solidFill>
              <a:latin typeface="Arial Black" charset="0"/>
              <a:ea typeface="Arial Black" charset="0"/>
              <a:cs typeface="Arial Black"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2</a:t>
            </a:r>
          </a:p>
        </p:txBody>
      </p:sp>
    </p:spTree>
    <p:extLst>
      <p:ext uri="{BB962C8B-B14F-4D97-AF65-F5344CB8AC3E}">
        <p14:creationId xmlns:p14="http://schemas.microsoft.com/office/powerpoint/2010/main" val="16055720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0" y="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solidFill>
                  <a:schemeClr val="bg1"/>
                </a:solidFill>
                <a:latin typeface="Arial Black" charset="0"/>
                <a:ea typeface="Arial Black" charset="0"/>
                <a:cs typeface="Arial Black" charset="0"/>
              </a:rPr>
              <a:t>PUTTING IT ALL TOGETHER</a:t>
            </a:r>
            <a:endParaRPr lang="en-US" sz="3600" b="1" dirty="0">
              <a:solidFill>
                <a:schemeClr val="bg1"/>
              </a:solidFill>
              <a:latin typeface="Arial Black" charset="0"/>
              <a:ea typeface="Arial Black" charset="0"/>
              <a:cs typeface="Arial Black" charset="0"/>
            </a:endParaRPr>
          </a:p>
        </p:txBody>
      </p:sp>
      <p:graphicFrame>
        <p:nvGraphicFramePr>
          <p:cNvPr id="8" name="Table 7"/>
          <p:cNvGraphicFramePr>
            <a:graphicFrameLocks noGrp="1"/>
          </p:cNvGraphicFramePr>
          <p:nvPr>
            <p:extLst>
              <p:ext uri="{D42A27DB-BD31-4B8C-83A1-F6EECF244321}">
                <p14:modId xmlns:p14="http://schemas.microsoft.com/office/powerpoint/2010/main" val="778134313"/>
              </p:ext>
            </p:extLst>
          </p:nvPr>
        </p:nvGraphicFramePr>
        <p:xfrm>
          <a:off x="127000" y="1163667"/>
          <a:ext cx="11938000" cy="5329208"/>
        </p:xfrm>
        <a:graphic>
          <a:graphicData uri="http://schemas.openxmlformats.org/drawingml/2006/table">
            <a:tbl>
              <a:tblPr firstRow="1" bandRow="1">
                <a:tableStyleId>{5C22544A-7EE6-4342-B048-85BDC9FD1C3A}</a:tableStyleId>
              </a:tblPr>
              <a:tblGrid>
                <a:gridCol w="2117436"/>
                <a:gridCol w="2244437"/>
                <a:gridCol w="2189018"/>
                <a:gridCol w="2493818"/>
                <a:gridCol w="2893291"/>
              </a:tblGrid>
              <a:tr h="1214409">
                <a:tc>
                  <a:txBody>
                    <a:bodyPr/>
                    <a:lstStyle/>
                    <a:p>
                      <a:pPr algn="ctr"/>
                      <a:r>
                        <a:rPr lang="en-US" sz="1400" b="1" i="0" kern="1200" cap="none" dirty="0" smtClean="0">
                          <a:solidFill>
                            <a:schemeClr val="bg1"/>
                          </a:solidFill>
                          <a:effectLst/>
                          <a:latin typeface="Arial" charset="0"/>
                          <a:ea typeface="Arial" charset="0"/>
                          <a:cs typeface="Arial" charset="0"/>
                        </a:rPr>
                        <a:t>REQUIRED SERVICES</a:t>
                      </a:r>
                    </a:p>
                    <a:p>
                      <a:pPr algn="ctr"/>
                      <a:r>
                        <a:rPr lang="en-US" sz="1400" b="1" i="0" kern="1200" cap="none" dirty="0" smtClean="0">
                          <a:solidFill>
                            <a:schemeClr val="bg1"/>
                          </a:solidFill>
                          <a:effectLst/>
                          <a:latin typeface="Arial" charset="0"/>
                          <a:ea typeface="Arial" charset="0"/>
                          <a:cs typeface="Arial" charset="0"/>
                        </a:rPr>
                        <a:t>(TASKS) </a:t>
                      </a:r>
                      <a:endParaRPr lang="en-US" sz="1400" b="1" i="0" kern="1200" dirty="0" smtClean="0">
                        <a:solidFill>
                          <a:schemeClr val="bg1"/>
                        </a:solidFill>
                        <a:effectLst/>
                        <a:latin typeface="Arial" charset="0"/>
                        <a:ea typeface="Arial" charset="0"/>
                        <a:cs typeface="Arial" charset="0"/>
                      </a:endParaRPr>
                    </a:p>
                  </a:txBody>
                  <a:tcPr anchor="ctr"/>
                </a:tc>
                <a:tc>
                  <a:txBody>
                    <a:bodyPr/>
                    <a:lstStyle/>
                    <a:p>
                      <a:pPr algn="ctr"/>
                      <a:r>
                        <a:rPr lang="en-US" sz="1400" b="1" i="0" kern="1200" dirty="0" smtClean="0">
                          <a:solidFill>
                            <a:schemeClr val="bg1"/>
                          </a:solidFill>
                          <a:effectLst/>
                          <a:latin typeface="Arial" charset="0"/>
                          <a:ea typeface="Arial" charset="0"/>
                          <a:cs typeface="Arial" charset="0"/>
                        </a:rPr>
                        <a:t>PERFORMANCE</a:t>
                      </a:r>
                    </a:p>
                    <a:p>
                      <a:pPr algn="ctr"/>
                      <a:r>
                        <a:rPr lang="en-US" sz="1400" b="1" i="0" kern="1200" dirty="0" smtClean="0">
                          <a:solidFill>
                            <a:schemeClr val="bg1"/>
                          </a:solidFill>
                          <a:effectLst/>
                          <a:latin typeface="Arial" charset="0"/>
                          <a:ea typeface="Arial" charset="0"/>
                          <a:cs typeface="Arial" charset="0"/>
                        </a:rPr>
                        <a:t>STANDARDS </a:t>
                      </a:r>
                      <a:endParaRPr lang="en-US" sz="1400" b="1" i="0" dirty="0">
                        <a:solidFill>
                          <a:schemeClr val="bg1"/>
                        </a:solidFill>
                        <a:latin typeface="Arial" charset="0"/>
                        <a:ea typeface="Arial" charset="0"/>
                        <a:cs typeface="Arial" charset="0"/>
                      </a:endParaRPr>
                    </a:p>
                  </a:txBody>
                  <a:tcPr anchor="ctr"/>
                </a:tc>
                <a:tc>
                  <a:txBody>
                    <a:bodyPr/>
                    <a:lstStyle/>
                    <a:p>
                      <a:pPr algn="ctr"/>
                      <a:r>
                        <a:rPr lang="en-US" sz="1400" b="1" i="0" kern="1200" dirty="0" smtClean="0">
                          <a:solidFill>
                            <a:schemeClr val="bg1"/>
                          </a:solidFill>
                          <a:effectLst/>
                          <a:latin typeface="Arial" charset="0"/>
                          <a:ea typeface="Arial" charset="0"/>
                          <a:cs typeface="Arial" charset="0"/>
                        </a:rPr>
                        <a:t>ACCEPTABLE QUALITY</a:t>
                      </a:r>
                    </a:p>
                    <a:p>
                      <a:pPr algn="ctr"/>
                      <a:r>
                        <a:rPr lang="en-US" sz="1400" b="1" i="0" kern="1200" dirty="0" smtClean="0">
                          <a:solidFill>
                            <a:schemeClr val="bg1"/>
                          </a:solidFill>
                          <a:effectLst/>
                          <a:latin typeface="Arial" charset="0"/>
                          <a:ea typeface="Arial" charset="0"/>
                          <a:cs typeface="Arial" charset="0"/>
                        </a:rPr>
                        <a:t>LEVELS </a:t>
                      </a:r>
                      <a:endParaRPr lang="en-US" sz="1400" b="1" i="0" dirty="0">
                        <a:solidFill>
                          <a:schemeClr val="bg1"/>
                        </a:solidFill>
                        <a:latin typeface="Arial" charset="0"/>
                        <a:ea typeface="Arial" charset="0"/>
                        <a:cs typeface="Arial" charset="0"/>
                      </a:endParaRPr>
                    </a:p>
                  </a:txBody>
                  <a:tcPr anchor="ctr"/>
                </a:tc>
                <a:tc>
                  <a:txBody>
                    <a:bodyPr/>
                    <a:lstStyle/>
                    <a:p>
                      <a:pPr algn="ctr"/>
                      <a:r>
                        <a:rPr lang="en-US" sz="1400" b="1" i="0" kern="1200" dirty="0" smtClean="0">
                          <a:solidFill>
                            <a:schemeClr val="bg1"/>
                          </a:solidFill>
                          <a:effectLst/>
                          <a:latin typeface="Arial" charset="0"/>
                          <a:ea typeface="Arial" charset="0"/>
                          <a:cs typeface="Arial" charset="0"/>
                        </a:rPr>
                        <a:t>METHODS </a:t>
                      </a:r>
                    </a:p>
                    <a:p>
                      <a:pPr algn="ctr"/>
                      <a:r>
                        <a:rPr lang="en-US" sz="1400" b="1" i="0" kern="1200" dirty="0" smtClean="0">
                          <a:solidFill>
                            <a:schemeClr val="bg1"/>
                          </a:solidFill>
                          <a:effectLst/>
                          <a:latin typeface="Arial" charset="0"/>
                          <a:ea typeface="Arial" charset="0"/>
                          <a:cs typeface="Arial" charset="0"/>
                        </a:rPr>
                        <a:t>OF</a:t>
                      </a:r>
                    </a:p>
                    <a:p>
                      <a:pPr algn="ctr"/>
                      <a:r>
                        <a:rPr lang="en-US" sz="1400" b="1" i="0" kern="1200" dirty="0" smtClean="0">
                          <a:solidFill>
                            <a:schemeClr val="bg1"/>
                          </a:solidFill>
                          <a:effectLst/>
                          <a:latin typeface="Arial" charset="0"/>
                          <a:ea typeface="Arial" charset="0"/>
                          <a:cs typeface="Arial" charset="0"/>
                        </a:rPr>
                        <a:t>SURVEILLANCE </a:t>
                      </a:r>
                      <a:endParaRPr lang="en-US" sz="1400" b="1" i="0" dirty="0">
                        <a:solidFill>
                          <a:schemeClr val="bg1"/>
                        </a:solidFill>
                        <a:latin typeface="Arial" charset="0"/>
                        <a:ea typeface="Arial" charset="0"/>
                        <a:cs typeface="Arial" charset="0"/>
                      </a:endParaRPr>
                    </a:p>
                  </a:txBody>
                  <a:tcPr anchor="ctr"/>
                </a:tc>
                <a:tc>
                  <a:txBody>
                    <a:bodyPr/>
                    <a:lstStyle/>
                    <a:p>
                      <a:pPr algn="ctr"/>
                      <a:r>
                        <a:rPr lang="en-US" sz="1400" b="1" i="0" kern="1200" dirty="0" smtClean="0">
                          <a:solidFill>
                            <a:schemeClr val="bg1"/>
                          </a:solidFill>
                          <a:effectLst/>
                          <a:latin typeface="Arial" charset="0"/>
                          <a:ea typeface="Arial" charset="0"/>
                          <a:cs typeface="Arial" charset="0"/>
                        </a:rPr>
                        <a:t>INCENTIVE (POSITIVE AND/OR NEGATIVE)</a:t>
                      </a:r>
                    </a:p>
                    <a:p>
                      <a:pPr algn="ctr"/>
                      <a:r>
                        <a:rPr lang="en-US" sz="1400" b="1" i="0" kern="1200" dirty="0" smtClean="0">
                          <a:solidFill>
                            <a:schemeClr val="bg1"/>
                          </a:solidFill>
                          <a:effectLst/>
                          <a:latin typeface="Arial" charset="0"/>
                          <a:ea typeface="Arial" charset="0"/>
                          <a:cs typeface="Arial" charset="0"/>
                        </a:rPr>
                        <a:t>(IMPACT ON CONTRACTOR PAYMENTS </a:t>
                      </a:r>
                      <a:endParaRPr lang="en-US" sz="1400" b="1" i="0" dirty="0">
                        <a:solidFill>
                          <a:schemeClr val="bg1"/>
                        </a:solidFill>
                        <a:latin typeface="Arial" charset="0"/>
                        <a:ea typeface="Arial" charset="0"/>
                        <a:cs typeface="Arial" charset="0"/>
                      </a:endParaRPr>
                    </a:p>
                  </a:txBody>
                  <a:tcPr anchor="ctr"/>
                </a:tc>
              </a:tr>
              <a:tr h="1959032">
                <a:tc>
                  <a:txBody>
                    <a:bodyPr/>
                    <a:lstStyle/>
                    <a:p>
                      <a:pPr algn="l"/>
                      <a:r>
                        <a:rPr lang="en-US" sz="1400" b="0" i="0" kern="1200" dirty="0" smtClean="0">
                          <a:solidFill>
                            <a:schemeClr val="dk1"/>
                          </a:solidFill>
                          <a:effectLst/>
                          <a:latin typeface="Arial" charset="0"/>
                          <a:ea typeface="Arial" charset="0"/>
                          <a:cs typeface="Arial" charset="0"/>
                        </a:rPr>
                        <a:t>EXAMPLES:</a:t>
                      </a:r>
                    </a:p>
                    <a:p>
                      <a:pPr algn="l"/>
                      <a:r>
                        <a:rPr lang="en-US" sz="1400" b="0" i="0" kern="1200" dirty="0" smtClean="0">
                          <a:solidFill>
                            <a:schemeClr val="dk1"/>
                          </a:solidFill>
                          <a:effectLst/>
                          <a:latin typeface="Arial" charset="0"/>
                          <a:ea typeface="Arial" charset="0"/>
                          <a:cs typeface="Arial" charset="0"/>
                        </a:rPr>
                        <a:t> </a:t>
                      </a:r>
                    </a:p>
                    <a:p>
                      <a:pPr algn="l"/>
                      <a:r>
                        <a:rPr lang="en-US" sz="1400" b="0" i="0" kern="1200" dirty="0" smtClean="0">
                          <a:solidFill>
                            <a:schemeClr val="dk1"/>
                          </a:solidFill>
                          <a:effectLst/>
                          <a:latin typeface="Arial" charset="0"/>
                          <a:ea typeface="Arial" charset="0"/>
                          <a:cs typeface="Arial" charset="0"/>
                        </a:rPr>
                        <a:t> </a:t>
                      </a:r>
                    </a:p>
                    <a:p>
                      <a:pPr algn="l"/>
                      <a:r>
                        <a:rPr lang="en-US" sz="1400" b="0" i="0" kern="1200" dirty="0" smtClean="0">
                          <a:solidFill>
                            <a:schemeClr val="dk1"/>
                          </a:solidFill>
                          <a:effectLst/>
                          <a:latin typeface="Arial" charset="0"/>
                          <a:ea typeface="Arial" charset="0"/>
                          <a:cs typeface="Arial" charset="0"/>
                        </a:rPr>
                        <a:t>Submit a PM report of scheduled, completed, and outstanding tasks monthly (PWS C.2.1.2 (G))</a:t>
                      </a:r>
                    </a:p>
                  </a:txBody>
                  <a:tcPr anchor="ctr"/>
                </a:tc>
                <a:tc>
                  <a:txBody>
                    <a:bodyPr/>
                    <a:lstStyle/>
                    <a:p>
                      <a:pPr algn="l"/>
                      <a:r>
                        <a:rPr lang="en-US" sz="1400" b="0" i="0" kern="1200" dirty="0" smtClean="0">
                          <a:solidFill>
                            <a:schemeClr val="dk1"/>
                          </a:solidFill>
                          <a:effectLst/>
                          <a:latin typeface="Arial" charset="0"/>
                          <a:ea typeface="Arial" charset="0"/>
                          <a:cs typeface="Arial" charset="0"/>
                        </a:rPr>
                        <a:t>100% of reports accurately depict current status </a:t>
                      </a:r>
                    </a:p>
                  </a:txBody>
                  <a:tcPr marL="68580" marR="68580" marT="0" marB="0" anchor="ctr"/>
                </a:tc>
                <a:tc>
                  <a:txBody>
                    <a:bodyPr/>
                    <a:lstStyle/>
                    <a:p>
                      <a:pPr algn="l"/>
                      <a:r>
                        <a:rPr lang="en-US" sz="1400" b="0" i="0" kern="1200" dirty="0" smtClean="0">
                          <a:solidFill>
                            <a:schemeClr val="dk1"/>
                          </a:solidFill>
                          <a:effectLst/>
                          <a:latin typeface="Arial" charset="0"/>
                          <a:ea typeface="Arial" charset="0"/>
                          <a:cs typeface="Arial" charset="0"/>
                        </a:rPr>
                        <a:t>99%</a:t>
                      </a:r>
                    </a:p>
                  </a:txBody>
                  <a:tcPr anchor="ctr"/>
                </a:tc>
                <a:tc>
                  <a:txBody>
                    <a:bodyPr/>
                    <a:lstStyle/>
                    <a:p>
                      <a:pPr algn="l"/>
                      <a:r>
                        <a:rPr lang="en-US" sz="1400" b="0" i="0" kern="1200" dirty="0" smtClean="0">
                          <a:solidFill>
                            <a:schemeClr val="dk1"/>
                          </a:solidFill>
                          <a:effectLst/>
                          <a:latin typeface="Arial" charset="0"/>
                          <a:ea typeface="Arial" charset="0"/>
                          <a:cs typeface="Arial" charset="0"/>
                        </a:rPr>
                        <a:t>File reviews, periodic inspections, and random, observations, customer complaints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kern="1200" dirty="0" smtClean="0">
                          <a:solidFill>
                            <a:schemeClr val="dk1"/>
                          </a:solidFill>
                          <a:effectLst/>
                          <a:latin typeface="Arial" charset="0"/>
                          <a:ea typeface="Arial" charset="0"/>
                          <a:cs typeface="Arial" charset="0"/>
                        </a:rPr>
                        <a:t>-$500 for each documented instance when a report is submitted after the 15</a:t>
                      </a:r>
                      <a:r>
                        <a:rPr lang="en-US" sz="1400" b="0" i="0" kern="1200" baseline="30000" dirty="0" smtClean="0">
                          <a:solidFill>
                            <a:schemeClr val="dk1"/>
                          </a:solidFill>
                          <a:effectLst/>
                          <a:latin typeface="Arial" charset="0"/>
                          <a:ea typeface="Arial" charset="0"/>
                          <a:cs typeface="Arial" charset="0"/>
                        </a:rPr>
                        <a:t>th</a:t>
                      </a:r>
                      <a:r>
                        <a:rPr lang="en-US" sz="1400" b="0" i="0" kern="1200" dirty="0" smtClean="0">
                          <a:solidFill>
                            <a:schemeClr val="dk1"/>
                          </a:solidFill>
                          <a:effectLst/>
                          <a:latin typeface="Arial" charset="0"/>
                          <a:ea typeface="Arial" charset="0"/>
                          <a:cs typeface="Arial" charset="0"/>
                        </a:rPr>
                        <a:t> of the month.</a:t>
                      </a:r>
                    </a:p>
                  </a:txBody>
                  <a:tcPr anchor="ctr"/>
                </a:tc>
              </a:tr>
              <a:tr h="12108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kern="1200" dirty="0" smtClean="0">
                          <a:solidFill>
                            <a:schemeClr val="dk1"/>
                          </a:solidFill>
                          <a:effectLst/>
                          <a:latin typeface="Arial" charset="0"/>
                          <a:ea typeface="Arial" charset="0"/>
                          <a:cs typeface="Arial" charset="0"/>
                        </a:rPr>
                        <a:t>Administer quality control program including subcontractor management in accordance with QCP</a:t>
                      </a:r>
                    </a:p>
                  </a:txBody>
                  <a:tcPr anchor="ctr"/>
                </a:tc>
                <a:tc>
                  <a:txBody>
                    <a:bodyPr/>
                    <a:lstStyle/>
                    <a:p>
                      <a:pPr marL="0" marR="0" algn="l">
                        <a:lnSpc>
                          <a:spcPct val="107000"/>
                        </a:lnSpc>
                        <a:spcBef>
                          <a:spcPts val="0"/>
                        </a:spcBef>
                        <a:spcAft>
                          <a:spcPts val="0"/>
                        </a:spcAft>
                      </a:pPr>
                      <a:r>
                        <a:rPr lang="en-US" sz="1400" b="0" i="0" dirty="0" smtClean="0">
                          <a:effectLst/>
                          <a:latin typeface="Arial" charset="0"/>
                          <a:ea typeface="Arial" charset="0"/>
                          <a:cs typeface="Arial" charset="0"/>
                        </a:rPr>
                        <a:t>Contractor is in compliance with QCP 97% of the time </a:t>
                      </a:r>
                    </a:p>
                  </a:txBody>
                  <a:tcPr marL="68580" marR="68580" marT="0" marB="0" anchor="ctr"/>
                </a:tc>
                <a:tc>
                  <a:txBody>
                    <a:bodyPr/>
                    <a:lstStyle/>
                    <a:p>
                      <a:pPr algn="l"/>
                      <a:endParaRPr lang="en-US" sz="1400" b="0" i="0" dirty="0">
                        <a:latin typeface="Arial" charset="0"/>
                        <a:ea typeface="Arial" charset="0"/>
                        <a:cs typeface="Arial"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kern="1200" dirty="0" smtClean="0">
                          <a:solidFill>
                            <a:schemeClr val="dk1"/>
                          </a:solidFill>
                          <a:effectLst/>
                          <a:latin typeface="Arial" charset="0"/>
                          <a:ea typeface="Arial" charset="0"/>
                          <a:cs typeface="Arial" charset="0"/>
                        </a:rPr>
                        <a:t>File reviews, periodic inspections, and random, observations, customer complaints</a:t>
                      </a:r>
                    </a:p>
                  </a:txBody>
                  <a:tcPr anchor="ctr"/>
                </a:tc>
                <a:tc>
                  <a:txBody>
                    <a:bodyPr/>
                    <a:lstStyle/>
                    <a:p>
                      <a:pPr algn="l"/>
                      <a:endParaRPr lang="en-US" sz="1400" b="0" i="0" dirty="0">
                        <a:latin typeface="Arial" charset="0"/>
                        <a:ea typeface="Arial" charset="0"/>
                        <a:cs typeface="Arial" charset="0"/>
                      </a:endParaRPr>
                    </a:p>
                  </a:txBody>
                  <a:tcPr anchor="ctr"/>
                </a:tc>
              </a:tr>
              <a:tr h="637309">
                <a:tc>
                  <a:txBody>
                    <a:bodyPr/>
                    <a:lstStyle/>
                    <a:p>
                      <a:pPr algn="l"/>
                      <a:r>
                        <a:rPr lang="en-US" sz="1400" b="0" i="0" kern="1200" dirty="0" smtClean="0">
                          <a:solidFill>
                            <a:schemeClr val="dk1"/>
                          </a:solidFill>
                          <a:effectLst/>
                          <a:latin typeface="Arial" charset="0"/>
                          <a:ea typeface="Arial" charset="0"/>
                          <a:cs typeface="Arial" charset="0"/>
                        </a:rPr>
                        <a:t> </a:t>
                      </a:r>
                    </a:p>
                    <a:p>
                      <a:pPr algn="l"/>
                      <a:r>
                        <a:rPr lang="en-US" sz="1400" b="0" i="0" kern="1200" dirty="0" smtClean="0">
                          <a:solidFill>
                            <a:schemeClr val="dk1"/>
                          </a:solidFill>
                          <a:effectLst/>
                          <a:latin typeface="Arial" charset="0"/>
                          <a:ea typeface="Arial" charset="0"/>
                          <a:cs typeface="Arial" charset="0"/>
                        </a:rPr>
                        <a:t>Submit management reports as required</a:t>
                      </a:r>
                    </a:p>
                    <a:p>
                      <a:pPr algn="l"/>
                      <a:endParaRPr lang="en-US" sz="1400" b="0" i="0" kern="1200" dirty="0">
                        <a:solidFill>
                          <a:schemeClr val="dk1"/>
                        </a:solidFill>
                        <a:effectLst/>
                        <a:latin typeface="Arial" charset="0"/>
                        <a:ea typeface="Arial" charset="0"/>
                        <a:cs typeface="Arial" charset="0"/>
                      </a:endParaRPr>
                    </a:p>
                  </a:txBody>
                  <a:tcPr anchor="ctr"/>
                </a:tc>
                <a:tc>
                  <a:txBody>
                    <a:bodyPr/>
                    <a:lstStyle/>
                    <a:p>
                      <a:pPr marL="0" marR="0" algn="l">
                        <a:lnSpc>
                          <a:spcPct val="107000"/>
                        </a:lnSpc>
                        <a:spcBef>
                          <a:spcPts val="0"/>
                        </a:spcBef>
                        <a:spcAft>
                          <a:spcPts val="0"/>
                        </a:spcAft>
                      </a:pPr>
                      <a:endParaRPr lang="en-US" sz="1400" b="0" i="0" dirty="0">
                        <a:effectLst/>
                        <a:latin typeface="Arial" charset="0"/>
                        <a:ea typeface="Arial" charset="0"/>
                        <a:cs typeface="Arial" charset="0"/>
                      </a:endParaRPr>
                    </a:p>
                  </a:txBody>
                  <a:tcPr marL="68580" marR="68580" marT="0" marB="0" anchor="ctr"/>
                </a:tc>
                <a:tc>
                  <a:txBody>
                    <a:bodyPr/>
                    <a:lstStyle/>
                    <a:p>
                      <a:pPr algn="l"/>
                      <a:r>
                        <a:rPr lang="en-US" sz="1400" b="0" i="0" dirty="0" smtClean="0">
                          <a:latin typeface="Arial" charset="0"/>
                          <a:ea typeface="Arial" charset="0"/>
                          <a:cs typeface="Arial" charset="0"/>
                        </a:rPr>
                        <a:t>95%</a:t>
                      </a:r>
                      <a:endParaRPr lang="en-US" sz="1400" b="0" i="0" dirty="0">
                        <a:latin typeface="Arial" charset="0"/>
                        <a:ea typeface="Arial" charset="0"/>
                        <a:cs typeface="Arial" charset="0"/>
                      </a:endParaRPr>
                    </a:p>
                  </a:txBody>
                  <a:tcPr anchor="ctr"/>
                </a:tc>
                <a:tc>
                  <a:txBody>
                    <a:bodyPr/>
                    <a:lstStyle/>
                    <a:p>
                      <a:pPr algn="l"/>
                      <a:endParaRPr lang="en-US" sz="1400" b="0" i="0" dirty="0">
                        <a:latin typeface="Arial" charset="0"/>
                        <a:ea typeface="Arial" charset="0"/>
                        <a:cs typeface="Arial" charset="0"/>
                      </a:endParaRPr>
                    </a:p>
                  </a:txBody>
                  <a:tcPr anchor="ctr"/>
                </a:tc>
                <a:tc>
                  <a:txBody>
                    <a:bodyPr/>
                    <a:lstStyle/>
                    <a:p>
                      <a:pPr algn="l"/>
                      <a:endParaRPr lang="en-US" sz="1400" b="0" i="0" dirty="0">
                        <a:latin typeface="Arial" charset="0"/>
                        <a:ea typeface="Arial" charset="0"/>
                        <a:cs typeface="Arial" charset="0"/>
                      </a:endParaRPr>
                    </a:p>
                  </a:txBody>
                  <a:tcPr anchor="ctr"/>
                </a:tc>
              </a:tr>
            </a:tbl>
          </a:graphicData>
        </a:graphic>
      </p:graphicFrame>
      <p:sp>
        <p:nvSpPr>
          <p:cNvPr id="9"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20</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9648265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6" name="TextBox 5"/>
          <p:cNvSpPr txBox="1"/>
          <p:nvPr/>
        </p:nvSpPr>
        <p:spPr>
          <a:xfrm>
            <a:off x="0" y="1914132"/>
            <a:ext cx="12192001" cy="4247317"/>
          </a:xfrm>
          <a:prstGeom prst="rect">
            <a:avLst/>
          </a:prstGeom>
          <a:noFill/>
        </p:spPr>
        <p:txBody>
          <a:bodyPr wrap="square" rtlCol="0">
            <a:spAutoFit/>
          </a:bodyPr>
          <a:lstStyle/>
          <a:p>
            <a:pPr algn="ctr"/>
            <a:r>
              <a:rPr lang="en-US" sz="27000" b="1" dirty="0" smtClean="0">
                <a:solidFill>
                  <a:schemeClr val="bg1">
                    <a:alpha val="20000"/>
                  </a:schemeClr>
                </a:solidFill>
                <a:latin typeface="Arial Black" charset="0"/>
                <a:ea typeface="Arial Black" charset="0"/>
                <a:cs typeface="Arial Black" charset="0"/>
              </a:rPr>
              <a:t>PWS</a:t>
            </a:r>
            <a:endParaRPr lang="en-US" sz="27000" b="1" dirty="0">
              <a:solidFill>
                <a:schemeClr val="bg1">
                  <a:alpha val="20000"/>
                </a:schemeClr>
              </a:solidFill>
              <a:latin typeface="Arial Black" charset="0"/>
              <a:ea typeface="Arial Black" charset="0"/>
              <a:cs typeface="Arial Black" charset="0"/>
            </a:endParaRPr>
          </a:p>
        </p:txBody>
      </p:sp>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Title 4"/>
          <p:cNvSpPr txBox="1">
            <a:spLocks/>
          </p:cNvSpPr>
          <p:nvPr/>
        </p:nvSpPr>
        <p:spPr>
          <a:xfrm>
            <a:off x="0" y="117230"/>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smtClean="0">
                <a:solidFill>
                  <a:schemeClr val="bg1"/>
                </a:solidFill>
                <a:latin typeface="Arial Black" charset="0"/>
                <a:ea typeface="Arial Black" charset="0"/>
                <a:cs typeface="Arial Black" charset="0"/>
              </a:rPr>
              <a:t>PERFORMANCE WORK STATEMENT</a:t>
            </a:r>
            <a:endParaRPr lang="en-US" sz="4800" b="1" dirty="0">
              <a:solidFill>
                <a:schemeClr val="bg1"/>
              </a:solidFill>
              <a:latin typeface="Arial Black" charset="0"/>
              <a:ea typeface="Arial Black" charset="0"/>
              <a:cs typeface="Arial Black"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21</a:t>
            </a:r>
            <a:endParaRPr lang="en-US" sz="2000" b="1" dirty="0">
              <a:solidFill>
                <a:schemeClr val="bg1"/>
              </a:solidFill>
              <a:latin typeface="Arial" charset="0"/>
              <a:ea typeface="Arial" charset="0"/>
              <a:cs typeface="Arial" charset="0"/>
            </a:endParaRPr>
          </a:p>
        </p:txBody>
      </p:sp>
      <p:sp>
        <p:nvSpPr>
          <p:cNvPr id="2" name="Rectangle 1"/>
          <p:cNvSpPr/>
          <p:nvPr/>
        </p:nvSpPr>
        <p:spPr>
          <a:xfrm>
            <a:off x="1219200" y="1467855"/>
            <a:ext cx="9753599" cy="5139869"/>
          </a:xfrm>
          <a:prstGeom prst="rect">
            <a:avLst/>
          </a:prstGeom>
        </p:spPr>
        <p:txBody>
          <a:bodyPr wrap="square">
            <a:spAutoFit/>
          </a:bodyPr>
          <a:lstStyle/>
          <a:p>
            <a:pPr marL="514350" indent="-514350">
              <a:buAutoNum type="arabicPeriod"/>
            </a:pPr>
            <a:r>
              <a:rPr lang="en-US" sz="2400" b="1" dirty="0" smtClean="0">
                <a:solidFill>
                  <a:schemeClr val="bg1"/>
                </a:solidFill>
                <a:latin typeface="Arial" charset="0"/>
                <a:ea typeface="Arial" charset="0"/>
                <a:cs typeface="Arial" charset="0"/>
              </a:rPr>
              <a:t>General</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Definitions and </a:t>
            </a:r>
            <a:r>
              <a:rPr lang="en-US" sz="2400" b="1" dirty="0" smtClean="0">
                <a:solidFill>
                  <a:schemeClr val="bg1"/>
                </a:solidFill>
                <a:latin typeface="Arial" charset="0"/>
                <a:ea typeface="Arial" charset="0"/>
                <a:cs typeface="Arial" charset="0"/>
              </a:rPr>
              <a:t>Acronyms</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Government Furnished </a:t>
            </a:r>
            <a:r>
              <a:rPr lang="en-US" sz="2400" b="1" dirty="0" smtClean="0">
                <a:solidFill>
                  <a:schemeClr val="bg1"/>
                </a:solidFill>
                <a:latin typeface="Arial" charset="0"/>
                <a:ea typeface="Arial" charset="0"/>
                <a:cs typeface="Arial" charset="0"/>
              </a:rPr>
              <a:t>Items</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Contractor Furnished </a:t>
            </a:r>
            <a:r>
              <a:rPr lang="en-US" sz="2400" b="1" dirty="0" smtClean="0">
                <a:solidFill>
                  <a:schemeClr val="bg1"/>
                </a:solidFill>
                <a:latin typeface="Arial" charset="0"/>
                <a:ea typeface="Arial" charset="0"/>
                <a:cs typeface="Arial" charset="0"/>
              </a:rPr>
              <a:t>Items</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Description of Work (Tasks</a:t>
            </a:r>
            <a:r>
              <a:rPr lang="en-US" sz="2400" b="1" dirty="0" smtClean="0">
                <a:solidFill>
                  <a:schemeClr val="bg1"/>
                </a:solidFill>
                <a:latin typeface="Arial" charset="0"/>
                <a:ea typeface="Arial" charset="0"/>
                <a:cs typeface="Arial" charset="0"/>
              </a:rPr>
              <a:t>)</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Applicable Regulations and </a:t>
            </a:r>
            <a:r>
              <a:rPr lang="en-US" sz="2400" b="1" dirty="0" smtClean="0">
                <a:solidFill>
                  <a:schemeClr val="bg1"/>
                </a:solidFill>
                <a:latin typeface="Arial" charset="0"/>
                <a:ea typeface="Arial" charset="0"/>
                <a:cs typeface="Arial" charset="0"/>
              </a:rPr>
              <a:t>Manuals</a:t>
            </a:r>
            <a:br>
              <a:rPr lang="en-US" sz="2400" b="1" dirty="0" smtClean="0">
                <a:solidFill>
                  <a:schemeClr val="bg1"/>
                </a:solidFill>
                <a:latin typeface="Arial" charset="0"/>
                <a:ea typeface="Arial" charset="0"/>
                <a:cs typeface="Arial" charset="0"/>
              </a:rPr>
            </a:br>
            <a:endParaRPr lang="en-US" sz="2400" b="1" dirty="0">
              <a:solidFill>
                <a:schemeClr val="bg1"/>
              </a:solidFill>
              <a:latin typeface="Arial" charset="0"/>
              <a:ea typeface="Arial" charset="0"/>
              <a:cs typeface="Arial" charset="0"/>
            </a:endParaRPr>
          </a:p>
          <a:p>
            <a:pPr marL="514350" indent="-514350">
              <a:buAutoNum type="arabicPeriod"/>
            </a:pPr>
            <a:r>
              <a:rPr lang="en-US" sz="2400" b="1" dirty="0">
                <a:solidFill>
                  <a:schemeClr val="bg1"/>
                </a:solidFill>
                <a:latin typeface="Arial" charset="0"/>
                <a:ea typeface="Arial" charset="0"/>
                <a:cs typeface="Arial" charset="0"/>
              </a:rPr>
              <a:t>Attachment/Technical </a:t>
            </a:r>
            <a:r>
              <a:rPr lang="en-US" sz="2400" b="1" dirty="0" smtClean="0">
                <a:solidFill>
                  <a:schemeClr val="bg1"/>
                </a:solidFill>
                <a:latin typeface="Arial" charset="0"/>
                <a:ea typeface="Arial" charset="0"/>
                <a:cs typeface="Arial" charset="0"/>
              </a:rPr>
              <a:t>Exhibits</a:t>
            </a:r>
            <a:endParaRPr lang="en-US" sz="2400" b="1" dirty="0">
              <a:solidFill>
                <a:schemeClr val="bg1"/>
              </a:solidFill>
              <a:latin typeface="Arial" charset="0"/>
              <a:ea typeface="Arial" charset="0"/>
              <a:cs typeface="Arial" charset="0"/>
            </a:endParaRPr>
          </a:p>
          <a:p>
            <a:pPr algn="ctr"/>
            <a:endParaRPr lang="en-US" sz="1600" dirty="0"/>
          </a:p>
        </p:txBody>
      </p:sp>
    </p:spTree>
    <p:extLst>
      <p:ext uri="{BB962C8B-B14F-4D97-AF65-F5344CB8AC3E}">
        <p14:creationId xmlns:p14="http://schemas.microsoft.com/office/powerpoint/2010/main" val="18028202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2" y="0"/>
            <a:ext cx="12192002" cy="6858000"/>
          </a:xfrm>
          <a:prstGeom prst="rect">
            <a:avLst/>
          </a:prstGeom>
          <a:solidFill>
            <a:srgbClr val="00D8E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chemeClr val="bg1"/>
                </a:solidFill>
                <a:latin typeface="Arial Black" charset="0"/>
                <a:ea typeface="Arial Black" charset="0"/>
                <a:cs typeface="Arial Black" charset="0"/>
              </a:rPr>
              <a:t>TIPS FOR WRITING THE PWS</a:t>
            </a:r>
            <a:endParaRPr lang="en-US" sz="5400" b="1" dirty="0">
              <a:solidFill>
                <a:schemeClr val="bg1"/>
              </a:solidFill>
              <a:latin typeface="Arial Black" charset="0"/>
              <a:ea typeface="Arial Black" charset="0"/>
              <a:cs typeface="Arial Black" charset="0"/>
            </a:endParaRPr>
          </a:p>
        </p:txBody>
      </p:sp>
      <p:sp>
        <p:nvSpPr>
          <p:cNvPr id="6" name="Content Placeholder 2"/>
          <p:cNvSpPr txBox="1">
            <a:spLocks/>
          </p:cNvSpPr>
          <p:nvPr/>
        </p:nvSpPr>
        <p:spPr>
          <a:xfrm>
            <a:off x="735622" y="1432777"/>
            <a:ext cx="10720754" cy="474418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lnSpc>
                <a:spcPct val="80000"/>
              </a:lnSpc>
              <a:spcBef>
                <a:spcPct val="20000"/>
              </a:spcBef>
              <a:spcAft>
                <a:spcPct val="0"/>
              </a:spcAft>
              <a:buClr>
                <a:schemeClr val="bg1"/>
              </a:buClr>
              <a:buSzPct val="150000"/>
              <a:buFont typeface="Wingdings" charset="2"/>
              <a:buChar char="ü"/>
            </a:pPr>
            <a:r>
              <a:rPr lang="en-US" sz="2200" b="1" kern="0" dirty="0" smtClean="0">
                <a:solidFill>
                  <a:schemeClr val="bg1"/>
                </a:solidFill>
                <a:latin typeface="Arial" charset="0"/>
                <a:ea typeface="Arial" charset="0"/>
                <a:cs typeface="Arial" charset="0"/>
              </a:rPr>
              <a:t>Style</a:t>
            </a:r>
            <a:r>
              <a:rPr lang="en-US" sz="2200" kern="0" dirty="0" smtClean="0">
                <a:solidFill>
                  <a:schemeClr val="bg1"/>
                </a:solidFill>
                <a:latin typeface="Arial" charset="0"/>
                <a:ea typeface="Arial" charset="0"/>
                <a:cs typeface="Arial" charset="0"/>
              </a:rPr>
              <a:t>: Include all essential information in a concise, accurate, thorough, and logical sequence with the clearest, simplest possible presentation.  Avoid complex words  </a:t>
            </a:r>
          </a:p>
          <a:p>
            <a:pPr fontAlgn="base">
              <a:lnSpc>
                <a:spcPct val="80000"/>
              </a:lnSpc>
              <a:spcBef>
                <a:spcPct val="20000"/>
              </a:spcBef>
              <a:spcAft>
                <a:spcPct val="0"/>
              </a:spcAft>
              <a:buClr>
                <a:schemeClr val="bg1"/>
              </a:buClr>
              <a:buSzPct val="150000"/>
              <a:buFont typeface="Wingdings" charset="2"/>
              <a:buChar char="ü"/>
            </a:pPr>
            <a:endParaRPr lang="en-US" sz="2200" kern="0" dirty="0" smtClean="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smtClean="0">
                <a:solidFill>
                  <a:schemeClr val="bg1"/>
                </a:solidFill>
                <a:latin typeface="Arial" charset="0"/>
                <a:ea typeface="Arial" charset="0"/>
                <a:cs typeface="Arial" charset="0"/>
              </a:rPr>
              <a:t>Sentences</a:t>
            </a:r>
            <a:r>
              <a:rPr lang="en-US" sz="2200" kern="0" dirty="0" smtClean="0">
                <a:solidFill>
                  <a:schemeClr val="bg1"/>
                </a:solidFill>
                <a:latin typeface="Arial" charset="0"/>
                <a:ea typeface="Arial" charset="0"/>
                <a:cs typeface="Arial" charset="0"/>
              </a:rPr>
              <a:t>:  Eliminate long, complicated sentences by rearranging into small sentences</a:t>
            </a:r>
          </a:p>
          <a:p>
            <a:pPr fontAlgn="base">
              <a:lnSpc>
                <a:spcPct val="80000"/>
              </a:lnSpc>
              <a:spcBef>
                <a:spcPct val="20000"/>
              </a:spcBef>
              <a:spcAft>
                <a:spcPct val="0"/>
              </a:spcAft>
              <a:buClr>
                <a:schemeClr val="bg1"/>
              </a:buClr>
              <a:buSzPct val="150000"/>
              <a:buFont typeface="Wingdings" charset="2"/>
              <a:buChar char="ü"/>
            </a:pPr>
            <a:endParaRPr lang="en-US" sz="2200" kern="0" dirty="0" smtClean="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smtClean="0">
                <a:solidFill>
                  <a:schemeClr val="bg1"/>
                </a:solidFill>
                <a:latin typeface="Arial" charset="0"/>
                <a:ea typeface="Arial" charset="0"/>
                <a:cs typeface="Arial" charset="0"/>
              </a:rPr>
              <a:t>Jargon</a:t>
            </a:r>
            <a:r>
              <a:rPr lang="en-US" sz="2200" kern="0" dirty="0" smtClean="0">
                <a:solidFill>
                  <a:schemeClr val="bg1"/>
                </a:solidFill>
                <a:latin typeface="Arial" charset="0"/>
                <a:ea typeface="Arial" charset="0"/>
                <a:cs typeface="Arial" charset="0"/>
              </a:rPr>
              <a:t>:  Avoid legal or technical jargon.  Define anything that might not be clear to anyone on the street</a:t>
            </a:r>
          </a:p>
          <a:p>
            <a:pPr fontAlgn="base">
              <a:lnSpc>
                <a:spcPct val="80000"/>
              </a:lnSpc>
              <a:spcBef>
                <a:spcPct val="20000"/>
              </a:spcBef>
              <a:spcAft>
                <a:spcPct val="0"/>
              </a:spcAft>
              <a:buClr>
                <a:schemeClr val="bg1"/>
              </a:buClr>
              <a:buSzPct val="150000"/>
              <a:buFont typeface="Wingdings" charset="2"/>
              <a:buChar char="ü"/>
            </a:pPr>
            <a:endParaRPr lang="en-US" sz="2200" kern="0" dirty="0" smtClean="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smtClean="0">
                <a:solidFill>
                  <a:schemeClr val="bg1"/>
                </a:solidFill>
                <a:latin typeface="Arial" charset="0"/>
                <a:ea typeface="Arial" charset="0"/>
                <a:cs typeface="Arial" charset="0"/>
              </a:rPr>
              <a:t>Paragraphs</a:t>
            </a:r>
            <a:r>
              <a:rPr lang="en-US" sz="2200" kern="0" dirty="0" smtClean="0">
                <a:solidFill>
                  <a:schemeClr val="bg1"/>
                </a:solidFill>
                <a:latin typeface="Arial" charset="0"/>
                <a:ea typeface="Arial" charset="0"/>
                <a:cs typeface="Arial" charset="0"/>
              </a:rPr>
              <a:t>:  Avoid long paragraphs  </a:t>
            </a:r>
          </a:p>
          <a:p>
            <a:pPr fontAlgn="base">
              <a:lnSpc>
                <a:spcPct val="80000"/>
              </a:lnSpc>
              <a:spcBef>
                <a:spcPct val="20000"/>
              </a:spcBef>
              <a:spcAft>
                <a:spcPct val="0"/>
              </a:spcAft>
              <a:buClr>
                <a:schemeClr val="bg1"/>
              </a:buClr>
              <a:buSzPct val="150000"/>
              <a:buFont typeface="Wingdings" charset="2"/>
              <a:buChar char="ü"/>
            </a:pPr>
            <a:endParaRPr lang="en-US" sz="2200" kern="0" dirty="0" smtClean="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smtClean="0">
                <a:solidFill>
                  <a:schemeClr val="bg1"/>
                </a:solidFill>
                <a:latin typeface="Arial" charset="0"/>
                <a:ea typeface="Arial" charset="0"/>
                <a:cs typeface="Arial" charset="0"/>
              </a:rPr>
              <a:t>Ambiguity</a:t>
            </a:r>
            <a:r>
              <a:rPr lang="en-US" sz="2200" kern="0" dirty="0" smtClean="0">
                <a:solidFill>
                  <a:schemeClr val="bg1"/>
                </a:solidFill>
                <a:latin typeface="Arial" charset="0"/>
                <a:ea typeface="Arial" charset="0"/>
                <a:cs typeface="Arial" charset="0"/>
              </a:rPr>
              <a:t>:  Do not use vague, indefinite, or uncertain terms that have double meanings.  You can’t qualify or measure them, e.g.: </a:t>
            </a:r>
          </a:p>
          <a:p>
            <a:pPr lvl="1" fontAlgn="base">
              <a:lnSpc>
                <a:spcPct val="80000"/>
              </a:lnSpc>
              <a:spcBef>
                <a:spcPct val="20000"/>
              </a:spcBef>
              <a:spcAft>
                <a:spcPct val="0"/>
              </a:spcAft>
              <a:buClr>
                <a:schemeClr val="bg1"/>
              </a:buClr>
              <a:buFont typeface="Wingdings" charset="2"/>
              <a:buChar char="ü"/>
            </a:pPr>
            <a:r>
              <a:rPr lang="en-US" sz="2200" kern="0" dirty="0" smtClean="0">
                <a:solidFill>
                  <a:schemeClr val="bg1"/>
                </a:solidFill>
                <a:latin typeface="Arial" charset="0"/>
                <a:ea typeface="Arial" charset="0"/>
                <a:cs typeface="Arial" charset="0"/>
              </a:rPr>
              <a:t>Securely mounted</a:t>
            </a:r>
          </a:p>
          <a:p>
            <a:pPr lvl="1" fontAlgn="base">
              <a:lnSpc>
                <a:spcPct val="80000"/>
              </a:lnSpc>
              <a:spcBef>
                <a:spcPct val="20000"/>
              </a:spcBef>
              <a:spcAft>
                <a:spcPct val="0"/>
              </a:spcAft>
              <a:buClr>
                <a:schemeClr val="bg1"/>
              </a:buClr>
              <a:buFont typeface="Wingdings" charset="2"/>
              <a:buChar char="ü"/>
            </a:pPr>
            <a:r>
              <a:rPr lang="en-US" sz="2200" kern="0" dirty="0" smtClean="0">
                <a:solidFill>
                  <a:schemeClr val="bg1"/>
                </a:solidFill>
                <a:latin typeface="Arial" charset="0"/>
                <a:ea typeface="Arial" charset="0"/>
                <a:cs typeface="Arial" charset="0"/>
              </a:rPr>
              <a:t>Properly assembled.</a:t>
            </a:r>
          </a:p>
          <a:p>
            <a:pPr lvl="1" fontAlgn="base">
              <a:lnSpc>
                <a:spcPct val="80000"/>
              </a:lnSpc>
              <a:spcBef>
                <a:spcPct val="20000"/>
              </a:spcBef>
              <a:spcAft>
                <a:spcPct val="0"/>
              </a:spcAft>
              <a:buClr>
                <a:schemeClr val="bg1"/>
              </a:buClr>
              <a:buFont typeface="Wingdings" charset="2"/>
              <a:buChar char="ü"/>
            </a:pPr>
            <a:r>
              <a:rPr lang="en-US" sz="2200" kern="0" dirty="0" smtClean="0">
                <a:solidFill>
                  <a:schemeClr val="bg1"/>
                </a:solidFill>
                <a:latin typeface="Arial" charset="0"/>
                <a:ea typeface="Arial" charset="0"/>
                <a:cs typeface="Arial" charset="0"/>
              </a:rPr>
              <a:t>Carefully performed.</a:t>
            </a:r>
            <a:endParaRPr lang="en-US" sz="2200" dirty="0">
              <a:solidFill>
                <a:schemeClr val="bg1"/>
              </a:solidFill>
              <a:latin typeface="Arial" charset="0"/>
              <a:ea typeface="Arial" charset="0"/>
              <a:cs typeface="Arial"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22</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184005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2" y="0"/>
            <a:ext cx="12192002" cy="6858000"/>
          </a:xfrm>
          <a:prstGeom prst="rect">
            <a:avLst/>
          </a:prstGeom>
          <a:solidFill>
            <a:srgbClr val="00D8E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chemeClr val="bg1"/>
                </a:solidFill>
                <a:latin typeface="Arial Black" charset="0"/>
                <a:ea typeface="Arial Black" charset="0"/>
                <a:cs typeface="Arial Black" charset="0"/>
              </a:rPr>
              <a:t>TIPS FOR WRITING THE PWS</a:t>
            </a:r>
            <a:endParaRPr lang="en-US" sz="5400" b="1" dirty="0">
              <a:solidFill>
                <a:schemeClr val="bg1"/>
              </a:solidFill>
              <a:latin typeface="Arial Black" charset="0"/>
              <a:ea typeface="Arial Black" charset="0"/>
              <a:cs typeface="Arial Black" charset="0"/>
            </a:endParaRPr>
          </a:p>
        </p:txBody>
      </p:sp>
      <p:sp>
        <p:nvSpPr>
          <p:cNvPr id="6" name="Content Placeholder 2"/>
          <p:cNvSpPr txBox="1">
            <a:spLocks/>
          </p:cNvSpPr>
          <p:nvPr/>
        </p:nvSpPr>
        <p:spPr>
          <a:xfrm>
            <a:off x="735622" y="1497053"/>
            <a:ext cx="10720754" cy="454599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Numbers:  </a:t>
            </a: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Spell out numbers under 10 except for dimensions.</a:t>
            </a: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Use the numerals numbers 10 and above.  </a:t>
            </a: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Write dimensions, temperature, percentages, and dollars and cents as numerals (2 inches, 40 degrees F, 30 percent, $10.75</a:t>
            </a:r>
            <a:r>
              <a:rPr lang="en-US" sz="1800" kern="0" dirty="0" smtClean="0">
                <a:solidFill>
                  <a:schemeClr val="bg1"/>
                </a:solidFill>
                <a:latin typeface="Arial" charset="0"/>
                <a:ea typeface="Arial" charset="0"/>
                <a:cs typeface="Arial" charset="0"/>
              </a:rPr>
              <a:t>)</a:t>
            </a:r>
            <a:endParaRPr lang="en-US" sz="1800"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Redundancy &amp; Repetition:  </a:t>
            </a:r>
            <a:r>
              <a:rPr lang="en-US" sz="2200" kern="0" dirty="0">
                <a:solidFill>
                  <a:schemeClr val="bg1"/>
                </a:solidFill>
                <a:latin typeface="Arial" charset="0"/>
                <a:ea typeface="Arial" charset="0"/>
                <a:cs typeface="Arial" charset="0"/>
              </a:rPr>
              <a:t>Avoid it.  It creates a possibility of an </a:t>
            </a:r>
            <a:r>
              <a:rPr lang="en-US" sz="2200" kern="0" dirty="0" smtClean="0">
                <a:solidFill>
                  <a:schemeClr val="bg1"/>
                </a:solidFill>
                <a:latin typeface="Arial" charset="0"/>
                <a:ea typeface="Arial" charset="0"/>
                <a:cs typeface="Arial" charset="0"/>
              </a:rPr>
              <a:t>inconsistency</a:t>
            </a:r>
            <a:endParaRPr lang="en-US" sz="2200"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Punctuation:  </a:t>
            </a:r>
            <a:r>
              <a:rPr lang="en-US" sz="2200" kern="0" dirty="0">
                <a:solidFill>
                  <a:schemeClr val="bg1"/>
                </a:solidFill>
                <a:latin typeface="Arial" charset="0"/>
                <a:ea typeface="Arial" charset="0"/>
                <a:cs typeface="Arial" charset="0"/>
              </a:rPr>
              <a:t>Use minimal punctuation.  If complicated sentences require more punctuation, rewrite the sentence.  Shorten it.  Inadvertent or misplaced punctuation can change the </a:t>
            </a:r>
            <a:r>
              <a:rPr lang="en-US" sz="2200" kern="0" dirty="0" smtClean="0">
                <a:solidFill>
                  <a:schemeClr val="bg1"/>
                </a:solidFill>
                <a:latin typeface="Arial" charset="0"/>
                <a:ea typeface="Arial" charset="0"/>
                <a:cs typeface="Arial" charset="0"/>
              </a:rPr>
              <a:t>meaning</a:t>
            </a:r>
            <a:endParaRPr lang="en-US" sz="2200"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Abbreviations/Acronyms:  </a:t>
            </a:r>
            <a:r>
              <a:rPr lang="en-US" sz="2200" kern="0" dirty="0">
                <a:solidFill>
                  <a:schemeClr val="bg1"/>
                </a:solidFill>
                <a:latin typeface="Arial" charset="0"/>
                <a:ea typeface="Arial" charset="0"/>
                <a:cs typeface="Arial" charset="0"/>
              </a:rPr>
              <a:t>If you have to use them, define them </a:t>
            </a:r>
            <a:r>
              <a:rPr lang="en-US" sz="2200" kern="0" dirty="0" smtClean="0">
                <a:solidFill>
                  <a:schemeClr val="bg1"/>
                </a:solidFill>
                <a:latin typeface="Arial" charset="0"/>
                <a:ea typeface="Arial" charset="0"/>
                <a:cs typeface="Arial" charset="0"/>
              </a:rPr>
              <a:t>first</a:t>
            </a:r>
            <a:endParaRPr lang="en-US" sz="2200" kern="0"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23</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7358348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2" y="0"/>
            <a:ext cx="12192002" cy="6858000"/>
          </a:xfrm>
          <a:prstGeom prst="rect">
            <a:avLst/>
          </a:prstGeom>
          <a:solidFill>
            <a:srgbClr val="00D8E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chemeClr val="bg1"/>
                </a:solidFill>
                <a:latin typeface="Arial Black" charset="0"/>
                <a:ea typeface="Arial Black" charset="0"/>
                <a:cs typeface="Arial Black" charset="0"/>
              </a:rPr>
              <a:t>TIPS FOR WRITING THE PWS</a:t>
            </a:r>
            <a:endParaRPr lang="en-US" sz="5400" b="1" dirty="0">
              <a:solidFill>
                <a:schemeClr val="bg1"/>
              </a:solidFill>
              <a:latin typeface="Arial Black" charset="0"/>
              <a:ea typeface="Arial Black" charset="0"/>
              <a:cs typeface="Arial Black" charset="0"/>
            </a:endParaRPr>
          </a:p>
        </p:txBody>
      </p:sp>
      <p:sp>
        <p:nvSpPr>
          <p:cNvPr id="6" name="Content Placeholder 2"/>
          <p:cNvSpPr txBox="1">
            <a:spLocks/>
          </p:cNvSpPr>
          <p:nvPr/>
        </p:nvSpPr>
        <p:spPr>
          <a:xfrm>
            <a:off x="735622" y="1447599"/>
            <a:ext cx="10720754" cy="454599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Symbols:  </a:t>
            </a:r>
            <a:r>
              <a:rPr lang="en-US" sz="2200" kern="0" dirty="0">
                <a:solidFill>
                  <a:schemeClr val="bg1"/>
                </a:solidFill>
                <a:latin typeface="Arial" charset="0"/>
                <a:ea typeface="Arial" charset="0"/>
                <a:cs typeface="Arial" charset="0"/>
              </a:rPr>
              <a:t>Use the full word instead, e.g., “pound” instead of “#”, “at” instead of “@”, “percent” instead of “%.”</a:t>
            </a: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Misused Words &amp; Phrases:          </a:t>
            </a: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Shall &amp; Will:  “Shall” is a binding term.  “Will” is a suggestion of a future event.  Use “shall” when expressing a binding requirement on the part of the contractor.  Use “will” to refer to the Government’s future </a:t>
            </a:r>
            <a:r>
              <a:rPr lang="en-US" sz="1800" kern="0" dirty="0" smtClean="0">
                <a:solidFill>
                  <a:schemeClr val="bg1"/>
                </a:solidFill>
                <a:latin typeface="Arial" charset="0"/>
                <a:ea typeface="Arial" charset="0"/>
                <a:cs typeface="Arial" charset="0"/>
              </a:rPr>
              <a:t>actions   </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Any &amp; Either:  Both words imply a choice.  “Any” refers to more than two choices.  “Either” refers to a choice between two </a:t>
            </a:r>
            <a:r>
              <a:rPr lang="en-US" sz="1800" kern="0" dirty="0" smtClean="0">
                <a:solidFill>
                  <a:schemeClr val="bg1"/>
                </a:solidFill>
                <a:latin typeface="Arial" charset="0"/>
                <a:ea typeface="Arial" charset="0"/>
                <a:cs typeface="Arial" charset="0"/>
              </a:rPr>
              <a:t>options</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And &amp; Or:   Use “and” if BOTH conditions are true.  Use “or” if only ONE condition is true.  Don’t use “and/or” because it shows a </a:t>
            </a:r>
            <a:r>
              <a:rPr lang="en-US" sz="1800" kern="0" dirty="0" smtClean="0">
                <a:solidFill>
                  <a:schemeClr val="bg1"/>
                </a:solidFill>
                <a:latin typeface="Arial" charset="0"/>
                <a:ea typeface="Arial" charset="0"/>
                <a:cs typeface="Arial" charset="0"/>
              </a:rPr>
              <a:t>contradiction</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Etc.:  Avoid using it because the reader might not know what else is </a:t>
            </a:r>
            <a:r>
              <a:rPr lang="en-US" sz="1800" kern="0" dirty="0" smtClean="0">
                <a:solidFill>
                  <a:schemeClr val="bg1"/>
                </a:solidFill>
                <a:latin typeface="Arial" charset="0"/>
                <a:ea typeface="Arial" charset="0"/>
                <a:cs typeface="Arial" charset="0"/>
              </a:rPr>
              <a:t>available</a:t>
            </a:r>
            <a:endParaRPr lang="en-US" sz="1800"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24</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4246443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2" y="0"/>
            <a:ext cx="12192002" cy="6858000"/>
          </a:xfrm>
          <a:prstGeom prst="rect">
            <a:avLst/>
          </a:prstGeom>
          <a:solidFill>
            <a:srgbClr val="00D8E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chemeClr val="bg1"/>
                </a:solidFill>
                <a:latin typeface="Arial Black" charset="0"/>
                <a:ea typeface="Arial Black" charset="0"/>
                <a:cs typeface="Arial Black" charset="0"/>
              </a:rPr>
              <a:t>TIPS FOR WRITING THE PWS</a:t>
            </a:r>
            <a:endParaRPr lang="en-US" sz="5400" b="1" dirty="0">
              <a:solidFill>
                <a:schemeClr val="bg1"/>
              </a:solidFill>
              <a:latin typeface="Arial Black" charset="0"/>
              <a:ea typeface="Arial Black" charset="0"/>
              <a:cs typeface="Arial Black" charset="0"/>
            </a:endParaRPr>
          </a:p>
        </p:txBody>
      </p:sp>
      <p:sp>
        <p:nvSpPr>
          <p:cNvPr id="6" name="Content Placeholder 2"/>
          <p:cNvSpPr txBox="1">
            <a:spLocks/>
          </p:cNvSpPr>
          <p:nvPr/>
        </p:nvSpPr>
        <p:spPr>
          <a:xfrm>
            <a:off x="735622" y="1644061"/>
            <a:ext cx="10720754" cy="356987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lnSpc>
                <a:spcPct val="80000"/>
              </a:lnSpc>
              <a:spcBef>
                <a:spcPct val="20000"/>
              </a:spcBef>
              <a:spcAft>
                <a:spcPct val="0"/>
              </a:spcAft>
              <a:buClr>
                <a:schemeClr val="bg1"/>
              </a:buClr>
              <a:buSzPct val="150000"/>
              <a:buFont typeface="Wingdings" charset="2"/>
              <a:buChar char="ü"/>
            </a:pPr>
            <a:r>
              <a:rPr lang="en-US" sz="2200" b="1" kern="0" dirty="0">
                <a:solidFill>
                  <a:schemeClr val="bg1"/>
                </a:solidFill>
                <a:latin typeface="Arial" charset="0"/>
                <a:ea typeface="Arial" charset="0"/>
                <a:cs typeface="Arial" charset="0"/>
              </a:rPr>
              <a:t>Voice:  </a:t>
            </a:r>
            <a:r>
              <a:rPr lang="en-US" sz="2200" kern="0" dirty="0">
                <a:solidFill>
                  <a:schemeClr val="bg1"/>
                </a:solidFill>
                <a:latin typeface="Arial" charset="0"/>
                <a:ea typeface="Arial" charset="0"/>
                <a:cs typeface="Arial" charset="0"/>
              </a:rPr>
              <a:t>Use the ACTIVE voice rather than the PASSIVE voice.  The active voice is always clearer.  Examples:</a:t>
            </a: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smtClean="0">
                <a:solidFill>
                  <a:schemeClr val="bg1"/>
                </a:solidFill>
                <a:latin typeface="Arial" charset="0"/>
                <a:ea typeface="Arial" charset="0"/>
                <a:cs typeface="Arial" charset="0"/>
              </a:rPr>
              <a:t>Active:  Clean up all debris at the end of each workday</a:t>
            </a:r>
          </a:p>
          <a:p>
            <a:pPr lvl="1" fontAlgn="base">
              <a:lnSpc>
                <a:spcPct val="80000"/>
              </a:lnSpc>
              <a:spcBef>
                <a:spcPct val="20000"/>
              </a:spcBef>
              <a:spcAft>
                <a:spcPct val="0"/>
              </a:spcAft>
              <a:buClr>
                <a:schemeClr val="bg1"/>
              </a:buClr>
              <a:buSzPct val="150000"/>
              <a:buFont typeface="Wingdings" charset="2"/>
              <a:buChar char="ü"/>
            </a:pPr>
            <a:r>
              <a:rPr lang="en-US" sz="1800" kern="0" dirty="0" smtClean="0">
                <a:solidFill>
                  <a:schemeClr val="bg1"/>
                </a:solidFill>
                <a:latin typeface="Arial" charset="0"/>
                <a:ea typeface="Arial" charset="0"/>
                <a:cs typeface="Arial" charset="0"/>
              </a:rPr>
              <a:t>Passive</a:t>
            </a:r>
            <a:r>
              <a:rPr lang="en-US" sz="1800" kern="0" dirty="0">
                <a:solidFill>
                  <a:schemeClr val="bg1"/>
                </a:solidFill>
                <a:latin typeface="Arial" charset="0"/>
                <a:ea typeface="Arial" charset="0"/>
                <a:cs typeface="Arial" charset="0"/>
              </a:rPr>
              <a:t>:  The debris shall be picked up at the end of each </a:t>
            </a:r>
            <a:r>
              <a:rPr lang="en-US" sz="1800" kern="0" dirty="0" smtClean="0">
                <a:solidFill>
                  <a:schemeClr val="bg1"/>
                </a:solidFill>
                <a:latin typeface="Arial" charset="0"/>
                <a:ea typeface="Arial" charset="0"/>
                <a:cs typeface="Arial" charset="0"/>
              </a:rPr>
              <a:t>workday</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Active:  Empty trash containers twice a </a:t>
            </a:r>
            <a:r>
              <a:rPr lang="en-US" sz="1800" kern="0" dirty="0" smtClean="0">
                <a:solidFill>
                  <a:schemeClr val="bg1"/>
                </a:solidFill>
                <a:latin typeface="Arial" charset="0"/>
                <a:ea typeface="Arial" charset="0"/>
                <a:cs typeface="Arial" charset="0"/>
              </a:rPr>
              <a:t>week</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Passive:  Trash containers shall be emptied twice a </a:t>
            </a:r>
            <a:r>
              <a:rPr lang="en-US" sz="1800" kern="0" dirty="0" smtClean="0">
                <a:solidFill>
                  <a:schemeClr val="bg1"/>
                </a:solidFill>
                <a:latin typeface="Arial" charset="0"/>
                <a:ea typeface="Arial" charset="0"/>
                <a:cs typeface="Arial" charset="0"/>
              </a:rPr>
              <a:t>week</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Active:  Install new air filters in accordance with manufacturer's </a:t>
            </a:r>
            <a:r>
              <a:rPr lang="en-US" sz="1800" kern="0" dirty="0" smtClean="0">
                <a:solidFill>
                  <a:schemeClr val="bg1"/>
                </a:solidFill>
                <a:latin typeface="Arial" charset="0"/>
                <a:ea typeface="Arial" charset="0"/>
                <a:cs typeface="Arial" charset="0"/>
              </a:rPr>
              <a:t>recommendations</a:t>
            </a:r>
            <a:endParaRPr lang="en-US" sz="1800" kern="0" dirty="0">
              <a:solidFill>
                <a:schemeClr val="bg1"/>
              </a:solidFill>
              <a:latin typeface="Arial" charset="0"/>
              <a:ea typeface="Arial" charset="0"/>
              <a:cs typeface="Arial" charset="0"/>
            </a:endParaRPr>
          </a:p>
          <a:p>
            <a:pPr lvl="1" fontAlgn="base">
              <a:lnSpc>
                <a:spcPct val="80000"/>
              </a:lnSpc>
              <a:spcBef>
                <a:spcPct val="20000"/>
              </a:spcBef>
              <a:spcAft>
                <a:spcPct val="0"/>
              </a:spcAft>
              <a:buClr>
                <a:schemeClr val="bg1"/>
              </a:buClr>
              <a:buSzPct val="150000"/>
              <a:buFont typeface="Wingdings" charset="2"/>
              <a:buChar char="ü"/>
            </a:pPr>
            <a:r>
              <a:rPr lang="en-US" sz="1800" kern="0" dirty="0">
                <a:solidFill>
                  <a:schemeClr val="bg1"/>
                </a:solidFill>
                <a:latin typeface="Arial" charset="0"/>
                <a:ea typeface="Arial" charset="0"/>
                <a:cs typeface="Arial" charset="0"/>
              </a:rPr>
              <a:t>Passive:  New air filters are required in accordance with the manufacturer's </a:t>
            </a:r>
            <a:r>
              <a:rPr lang="en-US" sz="1800" kern="0" dirty="0" smtClean="0">
                <a:solidFill>
                  <a:schemeClr val="bg1"/>
                </a:solidFill>
                <a:latin typeface="Arial" charset="0"/>
                <a:ea typeface="Arial" charset="0"/>
                <a:cs typeface="Arial" charset="0"/>
              </a:rPr>
              <a:t>recommendations</a:t>
            </a:r>
            <a:endParaRPr lang="en-US" sz="1800"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a:p>
            <a:pPr fontAlgn="base">
              <a:lnSpc>
                <a:spcPct val="80000"/>
              </a:lnSpc>
              <a:spcBef>
                <a:spcPct val="20000"/>
              </a:spcBef>
              <a:spcAft>
                <a:spcPct val="0"/>
              </a:spcAft>
              <a:buClr>
                <a:schemeClr val="bg1"/>
              </a:buClr>
              <a:buSzPct val="150000"/>
              <a:buFont typeface="Wingdings" charset="2"/>
              <a:buChar char="ü"/>
            </a:pPr>
            <a:endParaRPr lang="en-US" sz="2200" b="1" kern="0"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25</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417379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D8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solidFill>
                  <a:schemeClr val="bg1"/>
                </a:solidFill>
                <a:latin typeface="Arial Black" charset="0"/>
                <a:ea typeface="Arial Black" charset="0"/>
                <a:cs typeface="Arial Black" charset="0"/>
              </a:rPr>
              <a:t>QUALITY ASSURANCE SURVEILLANCE PLAN (QASP)</a:t>
            </a:r>
            <a:endParaRPr lang="en-US" sz="3600" b="1" dirty="0">
              <a:solidFill>
                <a:schemeClr val="bg1"/>
              </a:solidFill>
              <a:latin typeface="Arial Black" charset="0"/>
              <a:ea typeface="Arial Black" charset="0"/>
              <a:cs typeface="Arial Black" charset="0"/>
            </a:endParaRPr>
          </a:p>
        </p:txBody>
      </p:sp>
      <p:sp>
        <p:nvSpPr>
          <p:cNvPr id="2" name="Rectangle 1"/>
          <p:cNvSpPr/>
          <p:nvPr/>
        </p:nvSpPr>
        <p:spPr>
          <a:xfrm>
            <a:off x="961291" y="1658205"/>
            <a:ext cx="10433539" cy="2308324"/>
          </a:xfrm>
          <a:prstGeom prst="rect">
            <a:avLst/>
          </a:prstGeom>
        </p:spPr>
        <p:txBody>
          <a:bodyPr wrap="square">
            <a:spAutoFit/>
          </a:bodyPr>
          <a:lstStyle/>
          <a:p>
            <a:pPr marL="342900" indent="-342900">
              <a:buFont typeface="Courier New" charset="0"/>
              <a:buChar char="o"/>
            </a:pPr>
            <a:r>
              <a:rPr lang="en-US" sz="2400" dirty="0">
                <a:solidFill>
                  <a:schemeClr val="bg1"/>
                </a:solidFill>
                <a:latin typeface="Arial" charset="0"/>
                <a:ea typeface="Arial" charset="0"/>
                <a:cs typeface="Arial" charset="0"/>
              </a:rPr>
              <a:t>Systematic method to evaluate the services of the </a:t>
            </a:r>
            <a:r>
              <a:rPr lang="en-US" sz="2400" dirty="0" smtClean="0">
                <a:solidFill>
                  <a:schemeClr val="bg1"/>
                </a:solidFill>
                <a:latin typeface="Arial" charset="0"/>
                <a:ea typeface="Arial" charset="0"/>
                <a:cs typeface="Arial" charset="0"/>
              </a:rPr>
              <a:t>contractor</a:t>
            </a:r>
            <a:br>
              <a:rPr lang="en-US" sz="2400" dirty="0" smtClean="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Identifies the performance indicators, standards, inspections methods and procedures to be used in monitoring </a:t>
            </a:r>
            <a:r>
              <a:rPr lang="en-US" sz="2400" dirty="0" smtClean="0">
                <a:solidFill>
                  <a:schemeClr val="bg1"/>
                </a:solidFill>
                <a:latin typeface="Arial" charset="0"/>
                <a:ea typeface="Arial" charset="0"/>
                <a:cs typeface="Arial" charset="0"/>
              </a:rPr>
              <a:t>performance  </a:t>
            </a:r>
            <a:br>
              <a:rPr lang="en-US" sz="2400" dirty="0" smtClean="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Details thresholds for acceptable and unacceptable </a:t>
            </a:r>
            <a:r>
              <a:rPr lang="en-US" sz="2400" dirty="0" smtClean="0">
                <a:solidFill>
                  <a:schemeClr val="bg1"/>
                </a:solidFill>
                <a:latin typeface="Arial" charset="0"/>
                <a:ea typeface="Arial" charset="0"/>
                <a:cs typeface="Arial" charset="0"/>
              </a:rPr>
              <a:t>performance</a:t>
            </a:r>
          </a:p>
        </p:txBody>
      </p:sp>
      <p:sp>
        <p:nvSpPr>
          <p:cNvPr id="7" name="Content Placeholder 2"/>
          <p:cNvSpPr txBox="1">
            <a:spLocks/>
          </p:cNvSpPr>
          <p:nvPr/>
        </p:nvSpPr>
        <p:spPr>
          <a:xfrm>
            <a:off x="961290" y="4191957"/>
            <a:ext cx="10433540" cy="305019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2400" dirty="0" smtClean="0">
                <a:solidFill>
                  <a:schemeClr val="bg1"/>
                </a:solidFill>
                <a:latin typeface="Arial" charset="0"/>
                <a:ea typeface="Arial" charset="0"/>
                <a:cs typeface="Arial" charset="0"/>
              </a:rPr>
              <a:t>The QASP explains the following:</a:t>
            </a:r>
            <a:br>
              <a:rPr lang="en-US" sz="2400" dirty="0" smtClean="0">
                <a:solidFill>
                  <a:schemeClr val="bg1"/>
                </a:solidFill>
                <a:latin typeface="Arial" charset="0"/>
                <a:ea typeface="Arial" charset="0"/>
                <a:cs typeface="Arial" charset="0"/>
              </a:rPr>
            </a:br>
            <a:endParaRPr lang="en-US" sz="2400" dirty="0" smtClean="0">
              <a:solidFill>
                <a:schemeClr val="bg1"/>
              </a:solidFill>
              <a:latin typeface="Arial" charset="0"/>
              <a:ea typeface="Arial" charset="0"/>
              <a:cs typeface="Arial" charset="0"/>
            </a:endParaRPr>
          </a:p>
          <a:p>
            <a:pPr lvl="1">
              <a:buFont typeface="Courier New" charset="0"/>
              <a:buChar char="o"/>
            </a:pPr>
            <a:r>
              <a:rPr lang="en-US" dirty="0" smtClean="0">
                <a:solidFill>
                  <a:schemeClr val="bg1"/>
                </a:solidFill>
                <a:latin typeface="Arial" charset="0"/>
                <a:ea typeface="Arial" charset="0"/>
                <a:cs typeface="Arial" charset="0"/>
              </a:rPr>
              <a:t>What will be monitored</a:t>
            </a:r>
          </a:p>
          <a:p>
            <a:pPr lvl="1">
              <a:buFont typeface="Courier New" charset="0"/>
              <a:buChar char="o"/>
            </a:pPr>
            <a:r>
              <a:rPr lang="en-US" dirty="0" smtClean="0">
                <a:solidFill>
                  <a:schemeClr val="bg1"/>
                </a:solidFill>
                <a:latin typeface="Arial" charset="0"/>
                <a:ea typeface="Arial" charset="0"/>
                <a:cs typeface="Arial" charset="0"/>
              </a:rPr>
              <a:t>How monitoring will take place</a:t>
            </a:r>
          </a:p>
          <a:p>
            <a:pPr lvl="1">
              <a:buFont typeface="Courier New" charset="0"/>
              <a:buChar char="o"/>
            </a:pPr>
            <a:r>
              <a:rPr lang="en-US" dirty="0" smtClean="0">
                <a:solidFill>
                  <a:schemeClr val="bg1"/>
                </a:solidFill>
                <a:latin typeface="Arial" charset="0"/>
                <a:ea typeface="Arial" charset="0"/>
                <a:cs typeface="Arial" charset="0"/>
              </a:rPr>
              <a:t>Who will conduct the monitoring</a:t>
            </a:r>
          </a:p>
          <a:p>
            <a:pPr lvl="1">
              <a:buFont typeface="Courier New" charset="0"/>
              <a:buChar char="o"/>
            </a:pPr>
            <a:r>
              <a:rPr lang="en-US" dirty="0" smtClean="0">
                <a:solidFill>
                  <a:schemeClr val="bg1"/>
                </a:solidFill>
                <a:latin typeface="Arial" charset="0"/>
                <a:ea typeface="Arial" charset="0"/>
                <a:cs typeface="Arial" charset="0"/>
              </a:rPr>
              <a:t>How monitoring efforts and results will be documented</a:t>
            </a:r>
            <a:endParaRPr lang="en-US" dirty="0">
              <a:solidFill>
                <a:schemeClr val="bg1"/>
              </a:solidFill>
              <a:latin typeface="Arial" charset="0"/>
              <a:ea typeface="Arial" charset="0"/>
              <a:cs typeface="Arial" charset="0"/>
            </a:endParaRPr>
          </a:p>
        </p:txBody>
      </p:sp>
      <p:sp>
        <p:nvSpPr>
          <p:cNvPr id="8"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26</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8551046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smtClean="0">
                <a:solidFill>
                  <a:schemeClr val="bg1"/>
                </a:solidFill>
                <a:latin typeface="Arial Black" charset="0"/>
                <a:ea typeface="Arial Black" charset="0"/>
                <a:cs typeface="Arial Black" charset="0"/>
              </a:rPr>
              <a:t>SUMMARY</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761999" y="1331337"/>
            <a:ext cx="10668000" cy="5262979"/>
          </a:xfrm>
          <a:prstGeom prst="rect">
            <a:avLst/>
          </a:prstGeom>
        </p:spPr>
        <p:txBody>
          <a:bodyPr wrap="square">
            <a:spAutoFit/>
          </a:bodyPr>
          <a:lstStyle/>
          <a:p>
            <a:r>
              <a:rPr lang="en-US" sz="2400" dirty="0">
                <a:solidFill>
                  <a:schemeClr val="bg1"/>
                </a:solidFill>
                <a:latin typeface="Arial" charset="0"/>
                <a:ea typeface="Arial" charset="0"/>
                <a:cs typeface="Arial" charset="0"/>
              </a:rPr>
              <a:t>Define requirements in </a:t>
            </a:r>
            <a:r>
              <a:rPr lang="en-US" sz="2400" u="sng" dirty="0">
                <a:solidFill>
                  <a:schemeClr val="bg1"/>
                </a:solidFill>
                <a:latin typeface="Arial" charset="0"/>
                <a:ea typeface="Arial" charset="0"/>
                <a:cs typeface="Arial" charset="0"/>
              </a:rPr>
              <a:t>clear, concise language </a:t>
            </a:r>
            <a:r>
              <a:rPr lang="en-US" sz="2400" dirty="0">
                <a:solidFill>
                  <a:schemeClr val="bg1"/>
                </a:solidFill>
                <a:latin typeface="Arial" charset="0"/>
                <a:ea typeface="Arial" charset="0"/>
                <a:cs typeface="Arial" charset="0"/>
              </a:rPr>
              <a:t>identifying specific work to be </a:t>
            </a:r>
            <a:r>
              <a:rPr lang="en-US" sz="2400" dirty="0" smtClean="0">
                <a:solidFill>
                  <a:schemeClr val="bg1"/>
                </a:solidFill>
                <a:latin typeface="Arial" charset="0"/>
                <a:ea typeface="Arial" charset="0"/>
                <a:cs typeface="Arial" charset="0"/>
              </a:rPr>
              <a:t>accomplished</a:t>
            </a:r>
          </a:p>
          <a:p>
            <a:endParaRPr lang="en-US" sz="2400" dirty="0">
              <a:solidFill>
                <a:schemeClr val="bg1"/>
              </a:solidFill>
              <a:latin typeface="Arial" charset="0"/>
              <a:ea typeface="Arial" charset="0"/>
              <a:cs typeface="Arial" charset="0"/>
            </a:endParaRPr>
          </a:p>
          <a:p>
            <a:r>
              <a:rPr lang="en-US" sz="2400" dirty="0" smtClean="0">
                <a:solidFill>
                  <a:schemeClr val="bg1"/>
                </a:solidFill>
                <a:latin typeface="Arial" charset="0"/>
                <a:ea typeface="Arial" charset="0"/>
                <a:cs typeface="Arial" charset="0"/>
              </a:rPr>
              <a:t>Describe the work in terms of </a:t>
            </a:r>
            <a:r>
              <a:rPr lang="en-US" sz="2400" u="sng" dirty="0" smtClean="0">
                <a:solidFill>
                  <a:schemeClr val="bg1"/>
                </a:solidFill>
                <a:latin typeface="Arial" charset="0"/>
                <a:ea typeface="Arial" charset="0"/>
                <a:cs typeface="Arial" charset="0"/>
              </a:rPr>
              <a:t>“what” </a:t>
            </a:r>
            <a:r>
              <a:rPr lang="en-US" sz="2400" dirty="0" smtClean="0">
                <a:solidFill>
                  <a:schemeClr val="bg1"/>
                </a:solidFill>
                <a:latin typeface="Arial" charset="0"/>
                <a:ea typeface="Arial" charset="0"/>
                <a:cs typeface="Arial" charset="0"/>
              </a:rPr>
              <a:t>(end result) rather than “how” (processes)</a:t>
            </a:r>
          </a:p>
          <a:p>
            <a:endParaRPr lang="en-US" sz="2400" dirty="0" smtClean="0">
              <a:solidFill>
                <a:schemeClr val="bg1"/>
              </a:solidFill>
              <a:latin typeface="Arial" charset="0"/>
              <a:ea typeface="Arial" charset="0"/>
              <a:cs typeface="Arial" charset="0"/>
            </a:endParaRPr>
          </a:p>
          <a:p>
            <a:r>
              <a:rPr lang="en-US" sz="2400" dirty="0" smtClean="0">
                <a:solidFill>
                  <a:schemeClr val="bg1"/>
                </a:solidFill>
                <a:latin typeface="Arial" charset="0"/>
                <a:ea typeface="Arial" charset="0"/>
                <a:cs typeface="Arial" charset="0"/>
              </a:rPr>
              <a:t>Enable assessment of performance against </a:t>
            </a:r>
            <a:r>
              <a:rPr lang="en-US" sz="2400" u="sng" dirty="0" smtClean="0">
                <a:solidFill>
                  <a:schemeClr val="bg1"/>
                </a:solidFill>
                <a:latin typeface="Arial" charset="0"/>
                <a:ea typeface="Arial" charset="0"/>
                <a:cs typeface="Arial" charset="0"/>
              </a:rPr>
              <a:t>measurable performance standards</a:t>
            </a:r>
          </a:p>
          <a:p>
            <a:endParaRPr lang="en-US" sz="2400" u="sng" dirty="0" smtClean="0">
              <a:solidFill>
                <a:schemeClr val="bg1"/>
              </a:solidFill>
              <a:latin typeface="Arial" charset="0"/>
              <a:ea typeface="Arial" charset="0"/>
              <a:cs typeface="Arial" charset="0"/>
            </a:endParaRPr>
          </a:p>
          <a:p>
            <a:r>
              <a:rPr lang="en-US" sz="2400" dirty="0" smtClean="0">
                <a:solidFill>
                  <a:schemeClr val="bg1"/>
                </a:solidFill>
                <a:latin typeface="Arial" charset="0"/>
                <a:ea typeface="Arial" charset="0"/>
                <a:cs typeface="Arial" charset="0"/>
              </a:rPr>
              <a:t>Use measurable standards and incentives to encourage </a:t>
            </a:r>
            <a:r>
              <a:rPr lang="en-US" sz="2400" u="sng" dirty="0" smtClean="0">
                <a:solidFill>
                  <a:schemeClr val="bg1"/>
                </a:solidFill>
                <a:latin typeface="Arial" charset="0"/>
                <a:ea typeface="Arial" charset="0"/>
                <a:cs typeface="Arial" charset="0"/>
              </a:rPr>
              <a:t>innovation and cost-effective </a:t>
            </a:r>
            <a:r>
              <a:rPr lang="en-US" sz="2400" dirty="0" smtClean="0">
                <a:solidFill>
                  <a:schemeClr val="bg1"/>
                </a:solidFill>
                <a:latin typeface="Arial" charset="0"/>
                <a:ea typeface="Arial" charset="0"/>
                <a:cs typeface="Arial" charset="0"/>
              </a:rPr>
              <a:t>methods of performance</a:t>
            </a:r>
          </a:p>
          <a:p>
            <a:endParaRPr lang="en-US" sz="2400" dirty="0" smtClean="0">
              <a:solidFill>
                <a:schemeClr val="bg1"/>
              </a:solidFill>
              <a:latin typeface="Arial" charset="0"/>
              <a:ea typeface="Arial" charset="0"/>
              <a:cs typeface="Arial" charset="0"/>
            </a:endParaRPr>
          </a:p>
          <a:p>
            <a:r>
              <a:rPr lang="en-US" sz="2400" dirty="0" smtClean="0">
                <a:solidFill>
                  <a:schemeClr val="bg1"/>
                </a:solidFill>
                <a:latin typeface="Arial" charset="0"/>
                <a:ea typeface="Arial" charset="0"/>
                <a:cs typeface="Arial" charset="0"/>
              </a:rPr>
              <a:t>Cite publications by specific paragraph/chapter, referencing </a:t>
            </a:r>
            <a:r>
              <a:rPr lang="en-US" sz="2400" u="sng" dirty="0" smtClean="0">
                <a:solidFill>
                  <a:schemeClr val="bg1"/>
                </a:solidFill>
                <a:latin typeface="Arial" charset="0"/>
                <a:ea typeface="Arial" charset="0"/>
                <a:cs typeface="Arial" charset="0"/>
              </a:rPr>
              <a:t>only needed portions</a:t>
            </a:r>
            <a:endParaRPr lang="en-US" sz="2400" u="sng"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27</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968646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smtClean="0">
                <a:solidFill>
                  <a:schemeClr val="bg1"/>
                </a:solidFill>
                <a:latin typeface="Arial Black" charset="0"/>
                <a:ea typeface="Arial Black" charset="0"/>
                <a:cs typeface="Arial Black" charset="0"/>
              </a:rPr>
              <a:t>ADDITIONAL REFERENCES</a:t>
            </a:r>
            <a:endParaRPr lang="en-US" sz="6000" b="1" dirty="0">
              <a:solidFill>
                <a:schemeClr val="bg1"/>
              </a:solidFill>
              <a:latin typeface="Arial Black" charset="0"/>
              <a:ea typeface="Arial Black" charset="0"/>
              <a:cs typeface="Arial Black" charset="0"/>
            </a:endParaRPr>
          </a:p>
        </p:txBody>
      </p:sp>
      <p:sp>
        <p:nvSpPr>
          <p:cNvPr id="4" name="Rectangle 3"/>
          <p:cNvSpPr/>
          <p:nvPr/>
        </p:nvSpPr>
        <p:spPr>
          <a:xfrm>
            <a:off x="761999" y="1905506"/>
            <a:ext cx="10668000" cy="3046988"/>
          </a:xfrm>
          <a:prstGeom prst="rect">
            <a:avLst/>
          </a:prstGeom>
        </p:spPr>
        <p:txBody>
          <a:bodyPr wrap="square">
            <a:spAutoFit/>
          </a:bodyPr>
          <a:lstStyle/>
          <a:p>
            <a:r>
              <a:rPr lang="en-US" sz="2400" dirty="0">
                <a:solidFill>
                  <a:schemeClr val="bg1"/>
                </a:solidFill>
                <a:latin typeface="Arial" charset="0"/>
                <a:ea typeface="Arial" charset="0"/>
                <a:cs typeface="Arial" charset="0"/>
              </a:rPr>
              <a:t>FAR 37.6, Service Contracting, Performance-Based </a:t>
            </a:r>
            <a:r>
              <a:rPr lang="en-US" sz="2400" dirty="0" smtClean="0">
                <a:solidFill>
                  <a:schemeClr val="bg1"/>
                </a:solidFill>
                <a:latin typeface="Arial" charset="0"/>
                <a:ea typeface="Arial" charset="0"/>
                <a:cs typeface="Arial" charset="0"/>
              </a:rPr>
              <a:t>Acquisition</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Seven Steps to Performance-Based Services Acquisition </a:t>
            </a:r>
            <a:r>
              <a:rPr lang="en-US" sz="2400" u="sng" dirty="0">
                <a:solidFill>
                  <a:schemeClr val="bg1"/>
                </a:solidFill>
                <a:latin typeface="Arial" charset="0"/>
                <a:ea typeface="Arial" charset="0"/>
                <a:cs typeface="Arial" charset="0"/>
              </a:rPr>
              <a:t>https://</a:t>
            </a:r>
            <a:r>
              <a:rPr lang="en-US" sz="2400" u="sng" dirty="0" smtClean="0">
                <a:solidFill>
                  <a:schemeClr val="bg1"/>
                </a:solidFill>
                <a:latin typeface="Arial" charset="0"/>
                <a:ea typeface="Arial" charset="0"/>
                <a:cs typeface="Arial" charset="0"/>
              </a:rPr>
              <a:t>www.acquisition.gov/seven_steps/home.html</a:t>
            </a:r>
          </a:p>
          <a:p>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Performance-Work-Statement-Template </a:t>
            </a:r>
            <a:r>
              <a:rPr lang="en-US" sz="2400" u="sng" dirty="0">
                <a:solidFill>
                  <a:schemeClr val="bg1"/>
                </a:solidFill>
                <a:latin typeface="Arial" charset="0"/>
                <a:ea typeface="Arial" charset="0"/>
                <a:cs typeface="Arial" charset="0"/>
              </a:rPr>
              <a:t>http://</a:t>
            </a:r>
            <a:r>
              <a:rPr lang="en-US" sz="2400" u="sng" dirty="0" err="1">
                <a:solidFill>
                  <a:schemeClr val="bg1"/>
                </a:solidFill>
                <a:latin typeface="Arial" charset="0"/>
                <a:ea typeface="Arial" charset="0"/>
                <a:cs typeface="Arial" charset="0"/>
              </a:rPr>
              <a:t>www.easc.noaa.gov</a:t>
            </a:r>
            <a:r>
              <a:rPr lang="en-US" sz="2400" u="sng" dirty="0">
                <a:solidFill>
                  <a:schemeClr val="bg1"/>
                </a:solidFill>
                <a:latin typeface="Arial" charset="0"/>
                <a:ea typeface="Arial" charset="0"/>
                <a:cs typeface="Arial" charset="0"/>
              </a:rPr>
              <a:t>/APG/PBA/</a:t>
            </a:r>
            <a:r>
              <a:rPr lang="en-US" sz="2400" u="sng" dirty="0" err="1">
                <a:solidFill>
                  <a:schemeClr val="bg1"/>
                </a:solidFill>
                <a:latin typeface="Arial" charset="0"/>
                <a:ea typeface="Arial" charset="0"/>
                <a:cs typeface="Arial" charset="0"/>
              </a:rPr>
              <a:t>PBA_Docs</a:t>
            </a:r>
            <a:r>
              <a:rPr lang="en-US" sz="2400" u="sng" dirty="0">
                <a:solidFill>
                  <a:schemeClr val="bg1"/>
                </a:solidFill>
                <a:latin typeface="Arial" charset="0"/>
                <a:ea typeface="Arial" charset="0"/>
                <a:cs typeface="Arial" charset="0"/>
              </a:rPr>
              <a:t>/Performance-Work-Statement-</a:t>
            </a:r>
            <a:r>
              <a:rPr lang="en-US" sz="2400" u="sng" dirty="0" err="1">
                <a:solidFill>
                  <a:schemeClr val="bg1"/>
                </a:solidFill>
                <a:latin typeface="Arial" charset="0"/>
                <a:ea typeface="Arial" charset="0"/>
                <a:cs typeface="Arial" charset="0"/>
              </a:rPr>
              <a:t>Template.doc</a:t>
            </a:r>
            <a:endParaRPr lang="en-US" sz="2400" u="sng"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28</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438044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94495"/>
        </a:solidFill>
        <a:effectLst/>
      </p:bgPr>
    </p:bg>
    <p:spTree>
      <p:nvGrpSpPr>
        <p:cNvPr id="1" name=""/>
        <p:cNvGrpSpPr/>
        <p:nvPr/>
      </p:nvGrpSpPr>
      <p:grpSpPr>
        <a:xfrm>
          <a:off x="0" y="0"/>
          <a:ext cx="0" cy="0"/>
          <a:chOff x="0" y="0"/>
          <a:chExt cx="0" cy="0"/>
        </a:xfrm>
      </p:grpSpPr>
      <p:sp>
        <p:nvSpPr>
          <p:cNvPr id="3" name="TextBox 2"/>
          <p:cNvSpPr txBox="1"/>
          <p:nvPr/>
        </p:nvSpPr>
        <p:spPr>
          <a:xfrm>
            <a:off x="1295400" y="1074509"/>
            <a:ext cx="9601200" cy="4708981"/>
          </a:xfrm>
          <a:prstGeom prst="rect">
            <a:avLst/>
          </a:prstGeom>
          <a:noFill/>
        </p:spPr>
        <p:txBody>
          <a:bodyPr wrap="square" rtlCol="0">
            <a:spAutoFit/>
          </a:bodyPr>
          <a:lstStyle/>
          <a:p>
            <a:pPr algn="ctr"/>
            <a:r>
              <a:rPr lang="en-US" sz="30000" b="1" dirty="0" smtClean="0">
                <a:solidFill>
                  <a:schemeClr val="bg1">
                    <a:alpha val="20000"/>
                  </a:schemeClr>
                </a:solidFill>
                <a:latin typeface="Arial Black" charset="0"/>
                <a:ea typeface="Arial Black" charset="0"/>
                <a:cs typeface="Arial Black" charset="0"/>
              </a:rPr>
              <a:t>PWS</a:t>
            </a:r>
            <a:endParaRPr lang="en-US" sz="30000" b="1" dirty="0">
              <a:solidFill>
                <a:schemeClr val="bg1">
                  <a:alpha val="20000"/>
                </a:schemeClr>
              </a:solidFill>
              <a:latin typeface="Arial Black" charset="0"/>
              <a:ea typeface="Arial Black" charset="0"/>
              <a:cs typeface="Arial Black" charset="0"/>
            </a:endParaRPr>
          </a:p>
        </p:txBody>
      </p:sp>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 name="Title 4"/>
          <p:cNvSpPr txBox="1">
            <a:spLocks/>
          </p:cNvSpPr>
          <p:nvPr/>
        </p:nvSpPr>
        <p:spPr>
          <a:xfrm>
            <a:off x="-1" y="14822"/>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mtClean="0">
                <a:solidFill>
                  <a:schemeClr val="bg1"/>
                </a:solidFill>
                <a:latin typeface="Arial Black" charset="0"/>
                <a:ea typeface="Arial Black" charset="0"/>
                <a:cs typeface="Arial Black" charset="0"/>
              </a:rPr>
              <a:t>PERFORMANCE WORK STATEMENT</a:t>
            </a:r>
            <a:endParaRPr lang="en-US" b="1" dirty="0">
              <a:solidFill>
                <a:schemeClr val="bg1"/>
              </a:solidFill>
              <a:latin typeface="Arial Black" charset="0"/>
              <a:ea typeface="Arial Black" charset="0"/>
              <a:cs typeface="Arial Black" charset="0"/>
            </a:endParaRPr>
          </a:p>
        </p:txBody>
      </p:sp>
      <p:sp>
        <p:nvSpPr>
          <p:cNvPr id="5" name="Rectangle 4"/>
          <p:cNvSpPr/>
          <p:nvPr/>
        </p:nvSpPr>
        <p:spPr>
          <a:xfrm>
            <a:off x="1295399" y="1407551"/>
            <a:ext cx="9601200" cy="3416320"/>
          </a:xfrm>
          <a:prstGeom prst="rect">
            <a:avLst/>
          </a:prstGeom>
        </p:spPr>
        <p:txBody>
          <a:bodyPr wrap="square">
            <a:spAutoFit/>
          </a:bodyPr>
          <a:lstStyle/>
          <a:p>
            <a:r>
              <a:rPr lang="en-US" sz="2400" dirty="0">
                <a:solidFill>
                  <a:schemeClr val="bg1"/>
                </a:solidFill>
                <a:latin typeface="Arial" charset="0"/>
                <a:ea typeface="Arial" charset="0"/>
                <a:cs typeface="Arial" charset="0"/>
              </a:rPr>
              <a:t>Describes work in terms of </a:t>
            </a:r>
            <a:r>
              <a:rPr lang="en-US" sz="2400" u="sng" dirty="0">
                <a:solidFill>
                  <a:schemeClr val="bg1"/>
                </a:solidFill>
                <a:latin typeface="Arial" charset="0"/>
                <a:ea typeface="Arial" charset="0"/>
                <a:cs typeface="Arial" charset="0"/>
              </a:rPr>
              <a:t>required results </a:t>
            </a:r>
            <a:r>
              <a:rPr lang="en-US" sz="2400" dirty="0">
                <a:solidFill>
                  <a:schemeClr val="bg1"/>
                </a:solidFill>
                <a:latin typeface="Arial" charset="0"/>
                <a:ea typeface="Arial" charset="0"/>
                <a:cs typeface="Arial" charset="0"/>
              </a:rPr>
              <a:t>rather than “how” the work is to be accomplished or the number of hours to be provided </a:t>
            </a:r>
          </a:p>
          <a:p>
            <a:r>
              <a:rPr lang="en-US" sz="2400" dirty="0" smtClean="0">
                <a:solidFill>
                  <a:schemeClr val="bg1"/>
                </a:solidFill>
                <a:latin typeface="Arial" charset="0"/>
                <a:ea typeface="Arial" charset="0"/>
                <a:cs typeface="Arial" charset="0"/>
              </a:rPr>
              <a:t/>
            </a:r>
            <a:br>
              <a:rPr lang="en-US" sz="2400" dirty="0" smtClean="0">
                <a:solidFill>
                  <a:schemeClr val="bg1"/>
                </a:solidFill>
                <a:latin typeface="Arial" charset="0"/>
                <a:ea typeface="Arial" charset="0"/>
                <a:cs typeface="Arial" charset="0"/>
              </a:rPr>
            </a:br>
            <a:r>
              <a:rPr lang="en-US" sz="2400" dirty="0" smtClean="0">
                <a:solidFill>
                  <a:schemeClr val="bg1"/>
                </a:solidFill>
                <a:latin typeface="Arial" charset="0"/>
                <a:ea typeface="Arial" charset="0"/>
                <a:cs typeface="Arial" charset="0"/>
              </a:rPr>
              <a:t>Enables </a:t>
            </a:r>
            <a:r>
              <a:rPr lang="en-US" sz="2400" dirty="0">
                <a:solidFill>
                  <a:schemeClr val="bg1"/>
                </a:solidFill>
                <a:latin typeface="Arial" charset="0"/>
                <a:ea typeface="Arial" charset="0"/>
                <a:cs typeface="Arial" charset="0"/>
              </a:rPr>
              <a:t>assessment of work performance against </a:t>
            </a:r>
            <a:r>
              <a:rPr lang="en-US" sz="2400" u="sng" dirty="0">
                <a:solidFill>
                  <a:schemeClr val="bg1"/>
                </a:solidFill>
                <a:latin typeface="Arial" charset="0"/>
                <a:ea typeface="Arial" charset="0"/>
                <a:cs typeface="Arial" charset="0"/>
              </a:rPr>
              <a:t>measurable performance standards </a:t>
            </a:r>
            <a:r>
              <a:rPr lang="en-US" sz="2400" dirty="0" smtClean="0">
                <a:solidFill>
                  <a:schemeClr val="bg1"/>
                </a:solidFill>
                <a:latin typeface="Arial" charset="0"/>
                <a:ea typeface="Arial" charset="0"/>
                <a:cs typeface="Arial" charset="0"/>
              </a:rPr>
              <a:t/>
            </a:r>
            <a:br>
              <a:rPr lang="en-US" sz="2400" dirty="0" smtClean="0">
                <a:solidFill>
                  <a:schemeClr val="bg1"/>
                </a:solidFill>
                <a:latin typeface="Arial" charset="0"/>
                <a:ea typeface="Arial" charset="0"/>
                <a:cs typeface="Arial" charset="0"/>
              </a:rPr>
            </a:br>
            <a:endParaRPr lang="en-US" sz="2400" dirty="0">
              <a:solidFill>
                <a:schemeClr val="bg1"/>
              </a:solidFill>
              <a:latin typeface="Arial" charset="0"/>
              <a:ea typeface="Arial" charset="0"/>
              <a:cs typeface="Arial" charset="0"/>
            </a:endParaRPr>
          </a:p>
          <a:p>
            <a:r>
              <a:rPr lang="en-US" sz="2400" dirty="0">
                <a:solidFill>
                  <a:schemeClr val="bg1"/>
                </a:solidFill>
                <a:latin typeface="Arial" charset="0"/>
                <a:ea typeface="Arial" charset="0"/>
                <a:cs typeface="Arial" charset="0"/>
              </a:rPr>
              <a:t>Relies on measurable performance standards and financial incentives in a competitive environment to encourage </a:t>
            </a:r>
            <a:r>
              <a:rPr lang="en-US" sz="2400" u="sng" dirty="0">
                <a:solidFill>
                  <a:schemeClr val="bg1"/>
                </a:solidFill>
                <a:latin typeface="Arial" charset="0"/>
                <a:ea typeface="Arial" charset="0"/>
                <a:cs typeface="Arial" charset="0"/>
              </a:rPr>
              <a:t>innovation and cost effective methods</a:t>
            </a:r>
            <a:r>
              <a:rPr lang="en-US" sz="2400" dirty="0">
                <a:solidFill>
                  <a:schemeClr val="bg1"/>
                </a:solidFill>
                <a:latin typeface="Arial" charset="0"/>
                <a:ea typeface="Arial" charset="0"/>
                <a:cs typeface="Arial" charset="0"/>
              </a:rPr>
              <a:t> of performing the work</a:t>
            </a:r>
          </a:p>
        </p:txBody>
      </p:sp>
      <p:sp>
        <p:nvSpPr>
          <p:cNvPr id="7" name="Slide Number Placeholder 5"/>
          <p:cNvSpPr>
            <a:spLocks noGrp="1"/>
          </p:cNvSpPr>
          <p:nvPr>
            <p:ph type="sldNum" sz="quarter" idx="12"/>
          </p:nvPr>
        </p:nvSpPr>
        <p:spPr>
          <a:xfrm>
            <a:off x="9448800" y="6492875"/>
            <a:ext cx="2743200" cy="365125"/>
          </a:xfrm>
        </p:spPr>
        <p:txBody>
          <a:bodyPr/>
          <a:lstStyle/>
          <a:p>
            <a:fld id="{9D42A805-CC9C-914B-ABB2-F476495C4AE8}" type="slidenum">
              <a:rPr lang="en-US" sz="2000" b="1" smtClean="0">
                <a:solidFill>
                  <a:schemeClr val="bg1"/>
                </a:solidFill>
                <a:latin typeface="Arial" charset="0"/>
                <a:ea typeface="Arial" charset="0"/>
                <a:cs typeface="Arial" charset="0"/>
              </a:rPr>
              <a:t>3</a:t>
            </a:fld>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3939270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AE2"/>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14"/>
          <p:cNvSpPr txBox="1"/>
          <p:nvPr/>
        </p:nvSpPr>
        <p:spPr>
          <a:xfrm>
            <a:off x="4691439" y="2136337"/>
            <a:ext cx="2809122" cy="2400657"/>
          </a:xfrm>
          <a:prstGeom prst="rect">
            <a:avLst/>
          </a:prstGeom>
          <a:noFill/>
        </p:spPr>
        <p:txBody>
          <a:bodyPr wrap="square" rtlCol="0">
            <a:spAutoFit/>
          </a:bodyPr>
          <a:lstStyle/>
          <a:p>
            <a:pPr marL="0" lvl="2" algn="ctr"/>
            <a:r>
              <a:rPr lang="en-US" sz="15000" b="1" dirty="0" smtClean="0">
                <a:solidFill>
                  <a:schemeClr val="bg1">
                    <a:lumMod val="95000"/>
                  </a:schemeClr>
                </a:solidFill>
                <a:latin typeface="Arial Black" charset="0"/>
                <a:ea typeface="Arial Black" charset="0"/>
                <a:cs typeface="Arial Black" charset="0"/>
              </a:rPr>
              <a:t>V</a:t>
            </a:r>
          </a:p>
        </p:txBody>
      </p:sp>
      <p:sp>
        <p:nvSpPr>
          <p:cNvPr id="8" name="Rectangle 7"/>
          <p:cNvSpPr/>
          <p:nvPr/>
        </p:nvSpPr>
        <p:spPr>
          <a:xfrm>
            <a:off x="0" y="-2663"/>
            <a:ext cx="6096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96000" y="0"/>
            <a:ext cx="6096000" cy="6858000"/>
          </a:xfrm>
          <a:prstGeom prst="rect">
            <a:avLst/>
          </a:prstGeom>
          <a:solidFill>
            <a:srgbClr val="00D2A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 y="181956"/>
            <a:ext cx="6096000" cy="1200329"/>
          </a:xfrm>
          <a:prstGeom prst="rect">
            <a:avLst/>
          </a:prstGeom>
          <a:noFill/>
        </p:spPr>
        <p:txBody>
          <a:bodyPr wrap="square" rtlCol="0">
            <a:spAutoFit/>
          </a:bodyPr>
          <a:lstStyle/>
          <a:p>
            <a:pPr algn="ctr"/>
            <a:r>
              <a:rPr lang="en-US" sz="3600" b="1" smtClean="0">
                <a:solidFill>
                  <a:schemeClr val="bg1"/>
                </a:solidFill>
                <a:latin typeface="Arial Black" charset="0"/>
                <a:ea typeface="Arial Black" charset="0"/>
                <a:cs typeface="Arial Black" charset="0"/>
              </a:rPr>
              <a:t>PROCESS METHODOLOGY</a:t>
            </a:r>
            <a:endParaRPr lang="en-US" sz="3600" b="1" dirty="0">
              <a:solidFill>
                <a:schemeClr val="bg1"/>
              </a:solidFill>
              <a:latin typeface="Arial Black" charset="0"/>
              <a:ea typeface="Arial Black" charset="0"/>
              <a:cs typeface="Arial Black" charset="0"/>
            </a:endParaRPr>
          </a:p>
        </p:txBody>
      </p:sp>
      <p:sp>
        <p:nvSpPr>
          <p:cNvPr id="10" name="TextBox 9"/>
          <p:cNvSpPr txBox="1"/>
          <p:nvPr/>
        </p:nvSpPr>
        <p:spPr>
          <a:xfrm>
            <a:off x="6095999" y="179293"/>
            <a:ext cx="6096000" cy="1200329"/>
          </a:xfrm>
          <a:prstGeom prst="rect">
            <a:avLst/>
          </a:prstGeom>
          <a:noFill/>
        </p:spPr>
        <p:txBody>
          <a:bodyPr wrap="square" rtlCol="0">
            <a:spAutoFit/>
          </a:bodyPr>
          <a:lstStyle/>
          <a:p>
            <a:pPr algn="ctr"/>
            <a:r>
              <a:rPr lang="en-US" sz="3600" b="1" dirty="0" smtClean="0">
                <a:solidFill>
                  <a:schemeClr val="bg1"/>
                </a:solidFill>
                <a:latin typeface="Arial Black" charset="0"/>
                <a:ea typeface="Arial Black" charset="0"/>
                <a:cs typeface="Arial Black" charset="0"/>
              </a:rPr>
              <a:t>PERFORMANCE-BASED METHODOLOGY</a:t>
            </a:r>
            <a:endParaRPr lang="en-US" sz="3600" b="1" dirty="0">
              <a:solidFill>
                <a:schemeClr val="bg1"/>
              </a:solidFill>
              <a:latin typeface="Arial Black" charset="0"/>
              <a:ea typeface="Arial Black" charset="0"/>
              <a:cs typeface="Arial Black" charset="0"/>
            </a:endParaRPr>
          </a:p>
        </p:txBody>
      </p:sp>
      <p:sp>
        <p:nvSpPr>
          <p:cNvPr id="6" name="Rectangle 5"/>
          <p:cNvSpPr/>
          <p:nvPr/>
        </p:nvSpPr>
        <p:spPr>
          <a:xfrm>
            <a:off x="6606" y="1733564"/>
            <a:ext cx="6089394" cy="707886"/>
          </a:xfrm>
          <a:prstGeom prst="rect">
            <a:avLst/>
          </a:prstGeom>
        </p:spPr>
        <p:txBody>
          <a:bodyPr wrap="square">
            <a:spAutoFit/>
          </a:bodyPr>
          <a:lstStyle/>
          <a:p>
            <a:pPr algn="ctr"/>
            <a:r>
              <a:rPr lang="en-US" sz="2000" b="1" dirty="0" smtClean="0">
                <a:solidFill>
                  <a:schemeClr val="bg1"/>
                </a:solidFill>
                <a:latin typeface="Arial" charset="0"/>
                <a:ea typeface="Arial" charset="0"/>
                <a:cs typeface="Arial" charset="0"/>
              </a:rPr>
              <a:t>Requirements described in terms of processes or tasks</a:t>
            </a:r>
            <a:endParaRPr lang="en-US" sz="2000" b="1" dirty="0">
              <a:solidFill>
                <a:schemeClr val="bg1"/>
              </a:solidFill>
              <a:latin typeface="Arial" charset="0"/>
              <a:ea typeface="Arial" charset="0"/>
              <a:cs typeface="Arial" charset="0"/>
            </a:endParaRPr>
          </a:p>
        </p:txBody>
      </p:sp>
      <p:sp>
        <p:nvSpPr>
          <p:cNvPr id="7" name="Rectangle 6"/>
          <p:cNvSpPr/>
          <p:nvPr/>
        </p:nvSpPr>
        <p:spPr>
          <a:xfrm>
            <a:off x="-1" y="2982722"/>
            <a:ext cx="6096000" cy="2308324"/>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Gov’t instructs contractor when, where, how, and how </a:t>
            </a:r>
            <a:r>
              <a:rPr lang="en-US" sz="2400" dirty="0" smtClean="0">
                <a:solidFill>
                  <a:schemeClr val="bg1"/>
                </a:solidFill>
                <a:latin typeface="Arial" charset="0"/>
                <a:ea typeface="Arial" charset="0"/>
                <a:cs typeface="Arial" charset="0"/>
              </a:rPr>
              <a:t>many</a:t>
            </a:r>
          </a:p>
          <a:p>
            <a:pPr algn="ct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Does not address desired end </a:t>
            </a:r>
            <a:r>
              <a:rPr lang="en-US" sz="2400" dirty="0" smtClean="0">
                <a:solidFill>
                  <a:schemeClr val="bg1"/>
                </a:solidFill>
                <a:latin typeface="Arial" charset="0"/>
                <a:ea typeface="Arial" charset="0"/>
                <a:cs typeface="Arial" charset="0"/>
              </a:rPr>
              <a:t>result</a:t>
            </a:r>
          </a:p>
          <a:p>
            <a:pPr algn="ct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Quality assurance is labor intensive</a:t>
            </a:r>
          </a:p>
        </p:txBody>
      </p:sp>
      <p:sp>
        <p:nvSpPr>
          <p:cNvPr id="14" name="Rectangle 13"/>
          <p:cNvSpPr/>
          <p:nvPr/>
        </p:nvSpPr>
        <p:spPr>
          <a:xfrm>
            <a:off x="6109212" y="1733564"/>
            <a:ext cx="6089394" cy="400110"/>
          </a:xfrm>
          <a:prstGeom prst="rect">
            <a:avLst/>
          </a:prstGeom>
        </p:spPr>
        <p:txBody>
          <a:bodyPr wrap="square">
            <a:spAutoFit/>
          </a:bodyPr>
          <a:lstStyle/>
          <a:p>
            <a:pPr algn="ctr"/>
            <a:r>
              <a:rPr lang="en-US" sz="2000" b="1" dirty="0" smtClean="0">
                <a:solidFill>
                  <a:schemeClr val="bg1"/>
                </a:solidFill>
                <a:latin typeface="Arial" charset="0"/>
                <a:ea typeface="Arial" charset="0"/>
                <a:cs typeface="Arial" charset="0"/>
              </a:rPr>
              <a:t>Requirements </a:t>
            </a:r>
            <a:r>
              <a:rPr lang="en-US" sz="2000" b="1" dirty="0">
                <a:solidFill>
                  <a:schemeClr val="bg1"/>
                </a:solidFill>
                <a:latin typeface="Arial" charset="0"/>
                <a:ea typeface="Arial" charset="0"/>
                <a:cs typeface="Arial" charset="0"/>
              </a:rPr>
              <a:t>described in terms of end result</a:t>
            </a:r>
          </a:p>
        </p:txBody>
      </p:sp>
      <p:sp>
        <p:nvSpPr>
          <p:cNvPr id="16" name="Rectangle 15"/>
          <p:cNvSpPr/>
          <p:nvPr/>
        </p:nvSpPr>
        <p:spPr>
          <a:xfrm>
            <a:off x="6109212" y="2982722"/>
            <a:ext cx="6096000" cy="3416320"/>
          </a:xfrm>
          <a:prstGeom prst="rect">
            <a:avLst/>
          </a:prstGeom>
        </p:spPr>
        <p:txBody>
          <a:bodyPr wrap="square">
            <a:spAutoFit/>
          </a:bodyPr>
          <a:lstStyle/>
          <a:p>
            <a:pPr algn="ctr"/>
            <a:r>
              <a:rPr lang="en-US" sz="2400" dirty="0">
                <a:solidFill>
                  <a:schemeClr val="bg1"/>
                </a:solidFill>
                <a:latin typeface="Arial" charset="0"/>
                <a:ea typeface="Arial" charset="0"/>
                <a:cs typeface="Arial" charset="0"/>
              </a:rPr>
              <a:t>Contractor complies with commercial </a:t>
            </a:r>
            <a:r>
              <a:rPr lang="en-US" sz="2400" dirty="0" smtClean="0">
                <a:solidFill>
                  <a:schemeClr val="bg1"/>
                </a:solidFill>
                <a:latin typeface="Arial" charset="0"/>
                <a:ea typeface="Arial" charset="0"/>
                <a:cs typeface="Arial" charset="0"/>
              </a:rPr>
              <a:t>standards</a:t>
            </a:r>
          </a:p>
          <a:p>
            <a:pPr algn="ct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Contractor provides labor mix &amp; skill set solutions to fulfill </a:t>
            </a:r>
            <a:r>
              <a:rPr lang="en-US" sz="2400" dirty="0" smtClean="0">
                <a:solidFill>
                  <a:schemeClr val="bg1"/>
                </a:solidFill>
                <a:latin typeface="Arial" charset="0"/>
                <a:ea typeface="Arial" charset="0"/>
                <a:cs typeface="Arial" charset="0"/>
              </a:rPr>
              <a:t>requirements</a:t>
            </a:r>
          </a:p>
          <a:p>
            <a:pPr algn="ctr"/>
            <a:endParaRPr lang="en-US" sz="2400" dirty="0">
              <a:solidFill>
                <a:schemeClr val="bg1"/>
              </a:solidFill>
              <a:latin typeface="Arial" charset="0"/>
              <a:ea typeface="Arial" charset="0"/>
              <a:cs typeface="Arial" charset="0"/>
            </a:endParaRPr>
          </a:p>
          <a:p>
            <a:pPr algn="ctr"/>
            <a:r>
              <a:rPr lang="en-US" sz="2400" dirty="0">
                <a:solidFill>
                  <a:schemeClr val="bg1"/>
                </a:solidFill>
                <a:latin typeface="Arial" charset="0"/>
                <a:ea typeface="Arial" charset="0"/>
                <a:cs typeface="Arial" charset="0"/>
              </a:rPr>
              <a:t>Relies on contractor quality control plan--“Trust-but validate”</a:t>
            </a:r>
          </a:p>
          <a:p>
            <a:pPr algn="ctr"/>
            <a:endParaRPr lang="en-US" sz="2400" dirty="0">
              <a:solidFill>
                <a:schemeClr val="bg1"/>
              </a:solidFill>
              <a:latin typeface="Arial" charset="0"/>
              <a:ea typeface="Arial" charset="0"/>
              <a:cs typeface="Arial" charset="0"/>
            </a:endParaRPr>
          </a:p>
        </p:txBody>
      </p:sp>
      <p:sp>
        <p:nvSpPr>
          <p:cNvPr id="1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4</a:t>
            </a:r>
          </a:p>
        </p:txBody>
      </p:sp>
    </p:spTree>
    <p:extLst>
      <p:ext uri="{BB962C8B-B14F-4D97-AF65-F5344CB8AC3E}">
        <p14:creationId xmlns:p14="http://schemas.microsoft.com/office/powerpoint/2010/main" val="17844571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40305"/>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BENEFITS OF PERFORMANCE-BASED REQUIREMENTS</a:t>
            </a:r>
            <a:endParaRPr lang="en-US" b="1" dirty="0">
              <a:solidFill>
                <a:schemeClr val="bg1"/>
              </a:solidFill>
              <a:latin typeface="Arial Black" charset="0"/>
              <a:ea typeface="Arial Black" charset="0"/>
              <a:cs typeface="Arial Black" charset="0"/>
            </a:endParaRPr>
          </a:p>
        </p:txBody>
      </p:sp>
      <p:sp>
        <p:nvSpPr>
          <p:cNvPr id="4" name="Rectangle 3"/>
          <p:cNvSpPr/>
          <p:nvPr/>
        </p:nvSpPr>
        <p:spPr>
          <a:xfrm>
            <a:off x="758189" y="1698565"/>
            <a:ext cx="10675620" cy="4893647"/>
          </a:xfrm>
          <a:prstGeom prst="rect">
            <a:avLst/>
          </a:prstGeom>
        </p:spPr>
        <p:txBody>
          <a:bodyPr wrap="square">
            <a:spAutoFit/>
          </a:bodyPr>
          <a:lstStyle/>
          <a:p>
            <a:pPr marL="342900" indent="-342900">
              <a:buFont typeface="Courier New" charset="0"/>
              <a:buChar char="o"/>
            </a:pPr>
            <a:r>
              <a:rPr lang="en-US" sz="2400" dirty="0">
                <a:solidFill>
                  <a:schemeClr val="bg1"/>
                </a:solidFill>
                <a:latin typeface="Arial" charset="0"/>
                <a:ea typeface="Arial" charset="0"/>
                <a:cs typeface="Arial" charset="0"/>
              </a:rPr>
              <a:t>Reduced contract </a:t>
            </a:r>
            <a:r>
              <a:rPr lang="en-US" sz="2400" dirty="0" smtClean="0">
                <a:solidFill>
                  <a:schemeClr val="bg1"/>
                </a:solidFill>
                <a:latin typeface="Arial" charset="0"/>
                <a:ea typeface="Arial" charset="0"/>
                <a:cs typeface="Arial" charset="0"/>
              </a:rPr>
              <a:t>prices</a:t>
            </a: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Improved contractor </a:t>
            </a:r>
            <a:r>
              <a:rPr lang="en-US" sz="2400" dirty="0" smtClean="0">
                <a:solidFill>
                  <a:schemeClr val="bg1"/>
                </a:solidFill>
                <a:latin typeface="Arial" charset="0"/>
                <a:ea typeface="Arial" charset="0"/>
                <a:cs typeface="Arial" charset="0"/>
              </a:rPr>
              <a:t>performance</a:t>
            </a: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Measurable performance </a:t>
            </a:r>
            <a:r>
              <a:rPr lang="en-US" sz="2400" dirty="0" smtClean="0">
                <a:solidFill>
                  <a:schemeClr val="bg1"/>
                </a:solidFill>
                <a:latin typeface="Arial" charset="0"/>
                <a:ea typeface="Arial" charset="0"/>
                <a:cs typeface="Arial" charset="0"/>
              </a:rPr>
              <a:t>requirements </a:t>
            </a: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Clearly defined </a:t>
            </a:r>
            <a:r>
              <a:rPr lang="en-US" sz="2400" dirty="0" smtClean="0">
                <a:solidFill>
                  <a:schemeClr val="bg1"/>
                </a:solidFill>
                <a:latin typeface="Arial" charset="0"/>
                <a:ea typeface="Arial" charset="0"/>
                <a:cs typeface="Arial" charset="0"/>
              </a:rPr>
              <a:t>outcomes</a:t>
            </a:r>
            <a:endParaRPr lang="en-US" sz="2400" dirty="0">
              <a:solidFill>
                <a:schemeClr val="bg1"/>
              </a:solidFill>
              <a:latin typeface="Arial" charset="0"/>
              <a:ea typeface="Arial" charset="0"/>
              <a:cs typeface="Arial" charset="0"/>
            </a:endParaRPr>
          </a:p>
          <a:p>
            <a:pPr marL="342900" indent="-342900">
              <a:buFont typeface="Courier New" charset="0"/>
              <a:buChar char="o"/>
            </a:pPr>
            <a:r>
              <a:rPr lang="en-US" sz="2400" dirty="0">
                <a:solidFill>
                  <a:schemeClr val="bg1"/>
                </a:solidFill>
                <a:latin typeface="Arial" charset="0"/>
                <a:ea typeface="Arial" charset="0"/>
                <a:cs typeface="Arial" charset="0"/>
              </a:rPr>
              <a:t>Leaves no question as to whether a contractor has met </a:t>
            </a:r>
            <a:r>
              <a:rPr lang="en-US" sz="2400" dirty="0" smtClean="0">
                <a:solidFill>
                  <a:schemeClr val="bg1"/>
                </a:solidFill>
                <a:latin typeface="Arial" charset="0"/>
                <a:ea typeface="Arial" charset="0"/>
                <a:cs typeface="Arial" charset="0"/>
              </a:rPr>
              <a:t>requirement</a:t>
            </a:r>
          </a:p>
          <a:p>
            <a:pPr marL="342900" indent="-342900">
              <a:buFont typeface="Courier New" charset="0"/>
              <a:buChar char="o"/>
            </a:pPr>
            <a:r>
              <a:rPr lang="en-US" sz="2400" dirty="0">
                <a:solidFill>
                  <a:schemeClr val="bg1"/>
                </a:solidFill>
                <a:latin typeface="Arial" charset="0"/>
                <a:ea typeface="Arial" charset="0"/>
                <a:cs typeface="Arial" charset="0"/>
              </a:rPr>
              <a:t>Contractor flexibility</a:t>
            </a:r>
          </a:p>
          <a:p>
            <a:pPr marL="800100" lvl="1" indent="-342900">
              <a:buFont typeface="Arial" charset="0"/>
              <a:buChar char="•"/>
            </a:pPr>
            <a:r>
              <a:rPr lang="en-US" sz="2400" dirty="0">
                <a:solidFill>
                  <a:schemeClr val="bg1"/>
                </a:solidFill>
                <a:latin typeface="Arial" charset="0"/>
                <a:ea typeface="Arial" charset="0"/>
                <a:cs typeface="Arial" charset="0"/>
              </a:rPr>
              <a:t>Contractor can change processes in response to </a:t>
            </a:r>
            <a:r>
              <a:rPr lang="en-US" sz="2400" dirty="0" smtClean="0">
                <a:solidFill>
                  <a:schemeClr val="bg1"/>
                </a:solidFill>
                <a:latin typeface="Arial" charset="0"/>
                <a:ea typeface="Arial" charset="0"/>
                <a:cs typeface="Arial" charset="0"/>
              </a:rPr>
              <a:t>changing requirements </a:t>
            </a:r>
            <a:r>
              <a:rPr lang="en-US" sz="2400" dirty="0">
                <a:solidFill>
                  <a:schemeClr val="bg1"/>
                </a:solidFill>
                <a:latin typeface="Arial" charset="0"/>
                <a:ea typeface="Arial" charset="0"/>
                <a:cs typeface="Arial" charset="0"/>
              </a:rPr>
              <a:t>within scope without contract modification</a:t>
            </a:r>
          </a:p>
          <a:p>
            <a:pPr marL="342900" indent="-342900">
              <a:buFont typeface="Courier New" charset="0"/>
              <a:buChar char="o"/>
            </a:pPr>
            <a:r>
              <a:rPr lang="en-US" sz="2400" dirty="0" smtClean="0">
                <a:solidFill>
                  <a:schemeClr val="bg1"/>
                </a:solidFill>
                <a:latin typeface="Arial" charset="0"/>
                <a:ea typeface="Arial" charset="0"/>
                <a:cs typeface="Arial" charset="0"/>
              </a:rPr>
              <a:t>Decreased </a:t>
            </a:r>
            <a:r>
              <a:rPr lang="en-US" sz="2400" dirty="0">
                <a:solidFill>
                  <a:schemeClr val="bg1"/>
                </a:solidFill>
                <a:latin typeface="Arial" charset="0"/>
                <a:ea typeface="Arial" charset="0"/>
                <a:cs typeface="Arial" charset="0"/>
              </a:rPr>
              <a:t>surveillance</a:t>
            </a:r>
          </a:p>
          <a:p>
            <a:pPr marL="800100" lvl="1" indent="-342900">
              <a:buFont typeface="Arial" charset="0"/>
              <a:buChar char="•"/>
            </a:pPr>
            <a:r>
              <a:rPr lang="en-US" sz="2400" dirty="0">
                <a:solidFill>
                  <a:schemeClr val="bg1"/>
                </a:solidFill>
                <a:latin typeface="Arial" charset="0"/>
                <a:ea typeface="Arial" charset="0"/>
                <a:cs typeface="Arial" charset="0"/>
              </a:rPr>
              <a:t>Review contractor provided data/metrics</a:t>
            </a:r>
          </a:p>
          <a:p>
            <a:pPr marL="800100" lvl="1" indent="-342900">
              <a:buFont typeface="Arial" charset="0"/>
              <a:buChar char="•"/>
            </a:pPr>
            <a:r>
              <a:rPr lang="en-US" sz="2400" dirty="0">
                <a:solidFill>
                  <a:schemeClr val="bg1"/>
                </a:solidFill>
                <a:latin typeface="Arial" charset="0"/>
                <a:ea typeface="Arial" charset="0"/>
                <a:cs typeface="Arial" charset="0"/>
              </a:rPr>
              <a:t>Evaluate end results</a:t>
            </a:r>
          </a:p>
          <a:p>
            <a:pPr marL="342900" indent="-342900">
              <a:buFont typeface="Courier New" charset="0"/>
              <a:buChar char="o"/>
            </a:pPr>
            <a:r>
              <a:rPr lang="en-US" sz="2400" dirty="0">
                <a:solidFill>
                  <a:schemeClr val="bg1"/>
                </a:solidFill>
                <a:latin typeface="Arial" charset="0"/>
                <a:ea typeface="Arial" charset="0"/>
                <a:cs typeface="Arial" charset="0"/>
              </a:rPr>
              <a:t>Contractor innovation</a:t>
            </a:r>
          </a:p>
          <a:p>
            <a:pPr marL="800100" lvl="1" indent="-342900">
              <a:buFont typeface="Arial" charset="0"/>
              <a:buChar char="•"/>
            </a:pPr>
            <a:r>
              <a:rPr lang="en-US" sz="2400" dirty="0">
                <a:solidFill>
                  <a:schemeClr val="bg1"/>
                </a:solidFill>
                <a:latin typeface="Arial" charset="0"/>
                <a:ea typeface="Arial" charset="0"/>
                <a:cs typeface="Arial" charset="0"/>
              </a:rPr>
              <a:t>Incentivizes contractor to streamline processes, reducing </a:t>
            </a:r>
            <a:r>
              <a:rPr lang="en-US" sz="2400" dirty="0" smtClean="0">
                <a:solidFill>
                  <a:schemeClr val="bg1"/>
                </a:solidFill>
                <a:latin typeface="Arial" charset="0"/>
                <a:ea typeface="Arial" charset="0"/>
                <a:cs typeface="Arial" charset="0"/>
              </a:rPr>
              <a:t>costs</a:t>
            </a:r>
            <a:endParaRPr lang="en-US" sz="2400" dirty="0">
              <a:solidFill>
                <a:schemeClr val="bg1"/>
              </a:solidFill>
              <a:latin typeface="Arial" charset="0"/>
              <a:ea typeface="Arial" charset="0"/>
              <a:cs typeface="Arial" charset="0"/>
            </a:endParaRPr>
          </a:p>
        </p:txBody>
      </p:sp>
      <p:sp>
        <p:nvSpPr>
          <p:cNvPr id="5" name="Slide Number Placeholder 5"/>
          <p:cNvSpPr>
            <a:spLocks noGrp="1"/>
          </p:cNvSpPr>
          <p:nvPr>
            <p:ph type="sldNum" sz="quarter" idx="12"/>
          </p:nvPr>
        </p:nvSpPr>
        <p:spPr>
          <a:xfrm>
            <a:off x="9448800" y="6492875"/>
            <a:ext cx="2743200" cy="365125"/>
          </a:xfrm>
        </p:spPr>
        <p:txBody>
          <a:bodyPr/>
          <a:lstStyle/>
          <a:p>
            <a:r>
              <a:rPr lang="en-US" sz="2000" b="1" dirty="0" smtClean="0">
                <a:solidFill>
                  <a:schemeClr val="bg1"/>
                </a:solidFill>
                <a:latin typeface="Arial" charset="0"/>
                <a:ea typeface="Arial" charset="0"/>
                <a:cs typeface="Arial" charset="0"/>
              </a:rPr>
              <a:t>5</a:t>
            </a:r>
            <a:endParaRPr lang="en-US" sz="2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697054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102004"/>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ELEMENTS OF PERFORMANCE-BASED PWS</a:t>
            </a:r>
            <a:endParaRPr lang="en-US" b="1" dirty="0">
              <a:solidFill>
                <a:schemeClr val="bg1"/>
              </a:solidFill>
              <a:latin typeface="Arial Black" charset="0"/>
              <a:ea typeface="Arial Black" charset="0"/>
              <a:cs typeface="Arial Black" charset="0"/>
            </a:endParaRPr>
          </a:p>
        </p:txBody>
      </p:sp>
      <p:graphicFrame>
        <p:nvGraphicFramePr>
          <p:cNvPr id="5" name="Diagram 4"/>
          <p:cNvGraphicFramePr/>
          <p:nvPr>
            <p:extLst>
              <p:ext uri="{D42A27DB-BD31-4B8C-83A1-F6EECF244321}">
                <p14:modId xmlns:p14="http://schemas.microsoft.com/office/powerpoint/2010/main" val="1592878539"/>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6</a:t>
            </a:r>
          </a:p>
        </p:txBody>
      </p:sp>
    </p:spTree>
    <p:extLst>
      <p:ext uri="{BB962C8B-B14F-4D97-AF65-F5344CB8AC3E}">
        <p14:creationId xmlns:p14="http://schemas.microsoft.com/office/powerpoint/2010/main" val="1158846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D2AB"/>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DEVELOPING A PERFORMANCE-BASED REQUIREMENT</a:t>
            </a:r>
            <a:endParaRPr lang="en-US" b="1" dirty="0">
              <a:solidFill>
                <a:schemeClr val="bg1"/>
              </a:solidFill>
              <a:latin typeface="Arial Black" charset="0"/>
              <a:ea typeface="Arial Black" charset="0"/>
              <a:cs typeface="Arial Black" charset="0"/>
            </a:endParaRPr>
          </a:p>
        </p:txBody>
      </p:sp>
      <p:graphicFrame>
        <p:nvGraphicFramePr>
          <p:cNvPr id="6" name="Diagram 5"/>
          <p:cNvGraphicFramePr/>
          <p:nvPr>
            <p:extLst>
              <p:ext uri="{D42A27DB-BD31-4B8C-83A1-F6EECF244321}">
                <p14:modId xmlns:p14="http://schemas.microsoft.com/office/powerpoint/2010/main" val="1324889941"/>
              </p:ext>
            </p:extLst>
          </p:nvPr>
        </p:nvGraphicFramePr>
        <p:xfrm>
          <a:off x="1310288" y="1586770"/>
          <a:ext cx="9571421" cy="5117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7</a:t>
            </a:r>
          </a:p>
        </p:txBody>
      </p:sp>
    </p:spTree>
    <p:extLst>
      <p:ext uri="{BB962C8B-B14F-4D97-AF65-F5344CB8AC3E}">
        <p14:creationId xmlns:p14="http://schemas.microsoft.com/office/powerpoint/2010/main" val="50114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DEFINE THE DESIRED OUTCOMES</a:t>
            </a:r>
            <a:endParaRPr lang="en-US" b="1" dirty="0">
              <a:solidFill>
                <a:schemeClr val="bg1"/>
              </a:solidFill>
              <a:latin typeface="Arial Black" charset="0"/>
              <a:ea typeface="Arial Black" charset="0"/>
              <a:cs typeface="Arial Black" charset="0"/>
            </a:endParaRPr>
          </a:p>
        </p:txBody>
      </p:sp>
      <p:sp>
        <p:nvSpPr>
          <p:cNvPr id="4" name="Rectangle 3"/>
          <p:cNvSpPr/>
          <p:nvPr/>
        </p:nvSpPr>
        <p:spPr>
          <a:xfrm>
            <a:off x="956440" y="1586771"/>
            <a:ext cx="10279117" cy="461665"/>
          </a:xfrm>
          <a:prstGeom prst="rect">
            <a:avLst/>
          </a:prstGeom>
        </p:spPr>
        <p:txBody>
          <a:bodyPr wrap="square">
            <a:spAutoFit/>
          </a:bodyPr>
          <a:lstStyle/>
          <a:p>
            <a:pPr algn="ctr"/>
            <a:r>
              <a:rPr lang="en-US" sz="2400">
                <a:solidFill>
                  <a:schemeClr val="bg1"/>
                </a:solidFill>
                <a:latin typeface="Arial" charset="0"/>
                <a:ea typeface="Arial" charset="0"/>
                <a:cs typeface="Arial" charset="0"/>
              </a:rPr>
              <a:t>List what needs to be accomplished from a top-level perspective </a:t>
            </a:r>
            <a:endParaRPr lang="en-US" sz="2400" dirty="0">
              <a:solidFill>
                <a:schemeClr val="bg1"/>
              </a:solidFill>
              <a:latin typeface="Arial" charset="0"/>
              <a:ea typeface="Arial" charset="0"/>
              <a:cs typeface="Arial" charset="0"/>
            </a:endParaRPr>
          </a:p>
        </p:txBody>
      </p:sp>
      <p:graphicFrame>
        <p:nvGraphicFramePr>
          <p:cNvPr id="7" name="Diagram 6"/>
          <p:cNvGraphicFramePr/>
          <p:nvPr>
            <p:extLst>
              <p:ext uri="{D42A27DB-BD31-4B8C-83A1-F6EECF244321}">
                <p14:modId xmlns:p14="http://schemas.microsoft.com/office/powerpoint/2010/main" val="2006917132"/>
              </p:ext>
            </p:extLst>
          </p:nvPr>
        </p:nvGraphicFramePr>
        <p:xfrm>
          <a:off x="357349" y="1161100"/>
          <a:ext cx="114772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8</a:t>
            </a:r>
          </a:p>
        </p:txBody>
      </p:sp>
    </p:spTree>
    <p:extLst>
      <p:ext uri="{BB962C8B-B14F-4D97-AF65-F5344CB8AC3E}">
        <p14:creationId xmlns:p14="http://schemas.microsoft.com/office/powerpoint/2010/main" val="1673026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82D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925992"/>
          </a:xfrm>
          <a:prstGeom prst="rect">
            <a:avLst/>
          </a:prstGeom>
        </p:spPr>
      </p:pic>
      <p:sp>
        <p:nvSpPr>
          <p:cNvPr id="9" name="Rectangle 8"/>
          <p:cNvSpPr/>
          <p:nvPr/>
        </p:nvSpPr>
        <p:spPr>
          <a:xfrm>
            <a:off x="0" y="0"/>
            <a:ext cx="12192000" cy="6858000"/>
          </a:xfrm>
          <a:prstGeom prst="rect">
            <a:avLst/>
          </a:prstGeom>
          <a:gradFill flip="none" rotWithShape="1">
            <a:gsLst>
              <a:gs pos="0">
                <a:schemeClr val="bg2">
                  <a:lumMod val="21000"/>
                  <a:alpha val="34000"/>
                </a:schemeClr>
              </a:gs>
              <a:gs pos="50000">
                <a:schemeClr val="accent3">
                  <a:satMod val="110000"/>
                  <a:lumMod val="100000"/>
                  <a:shade val="100000"/>
                  <a:alpha val="0"/>
                </a:schemeClr>
              </a:gs>
              <a:gs pos="100000">
                <a:schemeClr val="bg2">
                  <a:lumMod val="21000"/>
                  <a:alpha val="34000"/>
                </a:schemeClr>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ectangle 7"/>
          <p:cNvSpPr/>
          <p:nvPr/>
        </p:nvSpPr>
        <p:spPr>
          <a:xfrm>
            <a:off x="-4619" y="0"/>
            <a:ext cx="12192000" cy="6858000"/>
          </a:xfrm>
          <a:prstGeom prst="rect">
            <a:avLst/>
          </a:prstGeom>
          <a:solidFill>
            <a:srgbClr val="094495">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Diagram 3"/>
          <p:cNvGraphicFramePr/>
          <p:nvPr>
            <p:extLst>
              <p:ext uri="{D42A27DB-BD31-4B8C-83A1-F6EECF244321}">
                <p14:modId xmlns:p14="http://schemas.microsoft.com/office/powerpoint/2010/main" val="172555207"/>
              </p:ext>
            </p:extLst>
          </p:nvPr>
        </p:nvGraphicFramePr>
        <p:xfrm>
          <a:off x="50799" y="84408"/>
          <a:ext cx="12090400" cy="68034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itle 4"/>
          <p:cNvSpPr txBox="1">
            <a:spLocks/>
          </p:cNvSpPr>
          <p:nvPr/>
        </p:nvSpPr>
        <p:spPr>
          <a:xfrm>
            <a:off x="-1" y="84408"/>
            <a:ext cx="12192001" cy="1417955"/>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bg1"/>
                </a:solidFill>
                <a:latin typeface="Arial Black" charset="0"/>
                <a:ea typeface="Arial Black" charset="0"/>
                <a:cs typeface="Arial Black" charset="0"/>
              </a:rPr>
              <a:t>TREE DIAGRAM</a:t>
            </a:r>
            <a:endParaRPr lang="en-US" b="1" dirty="0">
              <a:solidFill>
                <a:schemeClr val="bg1"/>
              </a:solidFill>
              <a:latin typeface="Arial Black" charset="0"/>
              <a:ea typeface="Arial Black" charset="0"/>
              <a:cs typeface="Arial Black" charset="0"/>
            </a:endParaRPr>
          </a:p>
        </p:txBody>
      </p:sp>
      <p:sp>
        <p:nvSpPr>
          <p:cNvPr id="7" name="Slide Number Placeholder 5"/>
          <p:cNvSpPr>
            <a:spLocks noGrp="1"/>
          </p:cNvSpPr>
          <p:nvPr>
            <p:ph type="sldNum" sz="quarter" idx="12"/>
          </p:nvPr>
        </p:nvSpPr>
        <p:spPr>
          <a:xfrm>
            <a:off x="9448800" y="6492875"/>
            <a:ext cx="2743200" cy="365125"/>
          </a:xfrm>
        </p:spPr>
        <p:txBody>
          <a:bodyPr/>
          <a:lstStyle/>
          <a:p>
            <a:r>
              <a:rPr lang="en-US" sz="2000" b="1" dirty="0">
                <a:solidFill>
                  <a:schemeClr val="bg1"/>
                </a:solidFill>
                <a:latin typeface="Arial" charset="0"/>
                <a:ea typeface="Arial" charset="0"/>
                <a:cs typeface="Arial" charset="0"/>
              </a:rPr>
              <a:t>9</a:t>
            </a:r>
          </a:p>
        </p:txBody>
      </p:sp>
    </p:spTree>
    <p:extLst>
      <p:ext uri="{BB962C8B-B14F-4D97-AF65-F5344CB8AC3E}">
        <p14:creationId xmlns:p14="http://schemas.microsoft.com/office/powerpoint/2010/main" val="16693679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5706</TotalTime>
  <Words>4580</Words>
  <Application>Microsoft Macintosh PowerPoint</Application>
  <PresentationFormat>Widescreen</PresentationFormat>
  <Paragraphs>538</Paragraphs>
  <Slides>28</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Arial Black</vt:lpstr>
      <vt:lpstr>Calibri</vt:lpstr>
      <vt:lpstr>Calibri Light</vt:lpstr>
      <vt:lpstr>Courier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creator>Giselle Duran</dc:creator>
  <cp:lastModifiedBy>Microsoft Office User</cp:lastModifiedBy>
  <cp:revision>115</cp:revision>
  <dcterms:created xsi:type="dcterms:W3CDTF">2017-05-25T21:59:07Z</dcterms:created>
  <dcterms:modified xsi:type="dcterms:W3CDTF">2017-06-27T22:37:23Z</dcterms:modified>
</cp:coreProperties>
</file>